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89" r:id="rId2"/>
    <p:sldId id="302" r:id="rId3"/>
    <p:sldId id="301" r:id="rId4"/>
    <p:sldId id="300" r:id="rId5"/>
    <p:sldId id="296" r:id="rId6"/>
    <p:sldId id="303" r:id="rId7"/>
    <p:sldId id="304" r:id="rId8"/>
    <p:sldId id="305" r:id="rId9"/>
    <p:sldId id="260" r:id="rId10"/>
    <p:sldId id="261" r:id="rId11"/>
    <p:sldId id="306" r:id="rId12"/>
    <p:sldId id="286" r:id="rId13"/>
    <p:sldId id="307" r:id="rId14"/>
    <p:sldId id="309" r:id="rId15"/>
    <p:sldId id="310" r:id="rId16"/>
    <p:sldId id="311" r:id="rId17"/>
    <p:sldId id="312" r:id="rId18"/>
    <p:sldId id="265" r:id="rId19"/>
    <p:sldId id="266" r:id="rId20"/>
    <p:sldId id="314" r:id="rId21"/>
  </p:sldIdLst>
  <p:sldSz cx="12193588" cy="6858000"/>
  <p:notesSz cx="6858000" cy="9144000"/>
  <p:embeddedFontLst>
    <p:embeddedFont>
      <p:font typeface="Helvetica Neue" panose="020B0604020202020204" charset="-52"/>
      <p:regular r:id="rId23"/>
      <p:bold r:id="rId24"/>
      <p:italic r:id="rId25"/>
      <p:boldItalic r:id="rId26"/>
    </p:embeddedFont>
    <p:embeddedFont>
      <p:font typeface="IBM Plex Mono" panose="020B0509050203000203" pitchFamily="49" charset="0"/>
      <p:regular r:id="rId27"/>
      <p:bold r:id="rId28"/>
      <p:italic r:id="rId29"/>
      <p:boldItalic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747775"/>
          </p15:clr>
        </p15:guide>
        <p15:guide id="2" pos="3907" userDrawn="1">
          <p15:clr>
            <a:srgbClr val="747775"/>
          </p15:clr>
        </p15:guide>
        <p15:guide id="3" orient="horz" pos="1525" userDrawn="1">
          <p15:clr>
            <a:srgbClr val="747775"/>
          </p15:clr>
        </p15:guide>
        <p15:guide id="4" pos="2648" userDrawn="1">
          <p15:clr>
            <a:srgbClr val="747775"/>
          </p15:clr>
        </p15:guide>
        <p15:guide id="5" pos="5165" userDrawn="1">
          <p15:clr>
            <a:srgbClr val="747775"/>
          </p15:clr>
        </p15:guide>
        <p15:guide id="6" pos="133" userDrawn="1">
          <p15:clr>
            <a:srgbClr val="747775"/>
          </p15:clr>
        </p15:guide>
        <p15:guide id="7" pos="7548" userDrawn="1">
          <p15:clr>
            <a:srgbClr val="747775"/>
          </p15:clr>
        </p15:guide>
        <p15:guide id="8" orient="horz" pos="663" userDrawn="1">
          <p15:clr>
            <a:srgbClr val="747775"/>
          </p15:clr>
        </p15:guide>
        <p15:guide id="9" orient="horz" pos="4178" userDrawn="1">
          <p15:clr>
            <a:srgbClr val="747775"/>
          </p15:clr>
        </p15:guide>
        <p15:guide id="10" pos="1257" userDrawn="1">
          <p15:clr>
            <a:srgbClr val="747775"/>
          </p15:clr>
        </p15:guide>
        <p15:guide id="11" pos="1391" userDrawn="1">
          <p15:clr>
            <a:srgbClr val="747775"/>
          </p15:clr>
        </p15:guide>
        <p15:guide id="12" pos="2516" userDrawn="1">
          <p15:clr>
            <a:srgbClr val="747775"/>
          </p15:clr>
        </p15:guide>
        <p15:guide id="13" pos="3774" userDrawn="1">
          <p15:clr>
            <a:srgbClr val="747775"/>
          </p15:clr>
        </p15:guide>
        <p15:guide id="14" pos="5033" userDrawn="1">
          <p15:clr>
            <a:srgbClr val="747775"/>
          </p15:clr>
        </p15:guide>
        <p15:guide id="15" pos="6290" userDrawn="1">
          <p15:clr>
            <a:srgbClr val="747775"/>
          </p15:clr>
        </p15:guide>
        <p15:guide id="16" pos="6426" userDrawn="1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63FF"/>
    <a:srgbClr val="9E0FCE"/>
    <a:srgbClr val="6F00D3"/>
    <a:srgbClr val="F2F0E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FE91F6-4AD3-40EA-20AF-404CDB986EB7}" v="2" dt="2025-03-26T17:17:11.942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enhum Estilo, Nenhuma Grad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Estilo com Tema 1 - Ênfase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Estilo com Tema 1 - Ênfase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Estilo com Tema 1 - Ênfase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com Tema 1 - Ênfase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com Tema 1 - Ênfase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08FB837D-C827-4EFA-A057-4D05807E0F7C}" styleName="Estilo com Tema 1 - Ênfase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3B4B98B0-60AC-42C2-AFA5-B58CD77FA1E5}" styleName="Estilo Claro 1 - Ênfas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9D7B26C5-4107-4FEC-AEDC-1716B250A1EF}" styleName="Estilo Claro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106" autoAdjust="0"/>
    <p:restoredTop sz="94694"/>
  </p:normalViewPr>
  <p:slideViewPr>
    <p:cSldViewPr snapToGrid="0">
      <p:cViewPr varScale="1">
        <p:scale>
          <a:sx n="105" d="100"/>
          <a:sy n="105" d="100"/>
        </p:scale>
        <p:origin x="1284" y="114"/>
      </p:cViewPr>
      <p:guideLst>
        <p:guide orient="horz" pos="2160"/>
        <p:guide pos="3907"/>
        <p:guide orient="horz" pos="1525"/>
        <p:guide pos="2648"/>
        <p:guide pos="5165"/>
        <p:guide pos="133"/>
        <p:guide pos="7548"/>
        <p:guide orient="horz" pos="663"/>
        <p:guide orient="horz" pos="4178"/>
        <p:guide pos="1257"/>
        <p:guide pos="1391"/>
        <p:guide pos="2516"/>
        <p:guide pos="3774"/>
        <p:guide pos="5033"/>
        <p:guide pos="6290"/>
        <p:guide pos="642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heme" Target="theme/theme1.xml"/><Relationship Id="rId38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viewProps" Target="viewProps.xml"/><Relationship Id="rId37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customXml" Target="../customXml/item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microsoft.com/office/2015/10/relationships/revisionInfo" Target="revisionInfo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867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>
          <a:extLst>
            <a:ext uri="{FF2B5EF4-FFF2-40B4-BE49-F238E27FC236}">
              <a16:creationId xmlns:a16="http://schemas.microsoft.com/office/drawing/2014/main" id="{4FE3322C-AB78-01EB-CC93-CD258EB83D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>
            <a:extLst>
              <a:ext uri="{FF2B5EF4-FFF2-40B4-BE49-F238E27FC236}">
                <a16:creationId xmlns:a16="http://schemas.microsoft.com/office/drawing/2014/main" id="{24C5B01D-AA5E-3082-BDB9-E5AEBE820AC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>
            <a:extLst>
              <a:ext uri="{FF2B5EF4-FFF2-40B4-BE49-F238E27FC236}">
                <a16:creationId xmlns:a16="http://schemas.microsoft.com/office/drawing/2014/main" id="{E7BCDDBF-7BE4-210B-ACB2-880FCCD713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5601699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1a0721464c_0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31a0721464c_0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31a0721464c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31a0721464c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>
          <a:extLst>
            <a:ext uri="{FF2B5EF4-FFF2-40B4-BE49-F238E27FC236}">
              <a16:creationId xmlns:a16="http://schemas.microsoft.com/office/drawing/2014/main" id="{EAC87E51-C79E-E760-C0EB-5A73773124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31a0721464c_0_179:notes">
            <a:extLst>
              <a:ext uri="{FF2B5EF4-FFF2-40B4-BE49-F238E27FC236}">
                <a16:creationId xmlns:a16="http://schemas.microsoft.com/office/drawing/2014/main" id="{0B618EF2-4EBD-0C54-8EAD-3690D239C25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31a0721464c_0_179:notes">
            <a:extLst>
              <a:ext uri="{FF2B5EF4-FFF2-40B4-BE49-F238E27FC236}">
                <a16:creationId xmlns:a16="http://schemas.microsoft.com/office/drawing/2014/main" id="{AE0052EE-1BFF-17CB-3661-151CD7A0F2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306698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g31a0721464c_0_2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3" name="Google Shape;273;g31a0721464c_0_2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31a0721464c_0_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31a0721464c_0_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png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1_Capa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0A1DF7E9-530C-03D3-2A68-1915E697585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3060" y="0"/>
            <a:ext cx="12219708" cy="6858000"/>
          </a:xfrm>
          <a:prstGeom prst="rect">
            <a:avLst/>
          </a:prstGeom>
        </p:spPr>
      </p:pic>
      <p:sp>
        <p:nvSpPr>
          <p:cNvPr id="17" name="Google Shape;116;p15">
            <a:extLst>
              <a:ext uri="{FF2B5EF4-FFF2-40B4-BE49-F238E27FC236}">
                <a16:creationId xmlns:a16="http://schemas.microsoft.com/office/drawing/2014/main" id="{1B58F41C-E4E6-2D1A-CA55-7BDFE493AF97}"/>
              </a:ext>
            </a:extLst>
          </p:cNvPr>
          <p:cNvSpPr txBox="1">
            <a:spLocks/>
          </p:cNvSpPr>
          <p:nvPr userDrawn="1"/>
        </p:nvSpPr>
        <p:spPr>
          <a:xfrm>
            <a:off x="1158291" y="6496697"/>
            <a:ext cx="3097254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rgbClr val="F2F0EE"/>
                </a:solidFill>
                <a:latin typeface="+mj-lt"/>
                <a:ea typeface="IBM Plex Mono"/>
                <a:cs typeface="IBM Plex Mono"/>
                <a:sym typeface="IBM Plex Mono"/>
              </a:rPr>
              <a:t>COPYRIGHT </a:t>
            </a:r>
            <a:r>
              <a:rPr lang="pt-BR" sz="667" b="0" i="0" dirty="0">
                <a:solidFill>
                  <a:srgbClr val="F2F0EE"/>
                </a:solidFill>
                <a:effectLst/>
                <a:latin typeface="+mj-lt"/>
              </a:rPr>
              <a:t>©️ LIGHTERA. ALL RIGHTS RESERVED.</a:t>
            </a:r>
            <a:endParaRPr lang="pt-BR" sz="667" dirty="0">
              <a:solidFill>
                <a:srgbClr val="F2F0EE"/>
              </a:solidFill>
              <a:latin typeface="+mj-lt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AAB452E2-7311-DDF3-ACBE-F39223C8D3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8898" y="329685"/>
            <a:ext cx="1623662" cy="6198635"/>
          </a:xfrm>
          <a:prstGeom prst="rect">
            <a:avLst/>
          </a:prstGeom>
        </p:spPr>
      </p:pic>
      <p:pic>
        <p:nvPicPr>
          <p:cNvPr id="2" name="Imagem 1">
            <a:extLst>
              <a:ext uri="{FF2B5EF4-FFF2-40B4-BE49-F238E27FC236}">
                <a16:creationId xmlns:a16="http://schemas.microsoft.com/office/drawing/2014/main" id="{027FF241-1685-1A16-AB8C-5E64829C14D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633233" y="614353"/>
            <a:ext cx="2663879" cy="61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9485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userDrawn="1">
  <p:cSld name="3_Conteúdo">
    <p:bg>
      <p:bgPr>
        <a:solidFill>
          <a:srgbClr val="B063FF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116;p15">
            <a:extLst>
              <a:ext uri="{FF2B5EF4-FFF2-40B4-BE49-F238E27FC236}">
                <a16:creationId xmlns:a16="http://schemas.microsoft.com/office/drawing/2014/main" id="{86878F2E-2A2F-82F4-0892-E31711AE10FA}"/>
              </a:ext>
            </a:extLst>
          </p:cNvPr>
          <p:cNvSpPr txBox="1">
            <a:spLocks/>
          </p:cNvSpPr>
          <p:nvPr userDrawn="1"/>
        </p:nvSpPr>
        <p:spPr>
          <a:xfrm>
            <a:off x="5635774" y="6496697"/>
            <a:ext cx="3097254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rgbClr val="F2F0EE"/>
                </a:solidFill>
                <a:latin typeface="+mj-lt"/>
                <a:ea typeface="IBM Plex Mono"/>
                <a:cs typeface="IBM Plex Mono"/>
                <a:sym typeface="IBM Plex Mono"/>
              </a:rPr>
              <a:t>COPYRIGHT </a:t>
            </a:r>
            <a:r>
              <a:rPr lang="pt-BR" sz="667" b="0" i="0" dirty="0">
                <a:solidFill>
                  <a:srgbClr val="F2F0EE"/>
                </a:solidFill>
                <a:effectLst/>
                <a:latin typeface="+mj-lt"/>
              </a:rPr>
              <a:t>©️ LIGHTERA. ALL RIGHTS RESERVED.</a:t>
            </a:r>
            <a:endParaRPr lang="pt-BR" sz="667" dirty="0">
              <a:solidFill>
                <a:srgbClr val="F2F0EE"/>
              </a:solidFill>
              <a:latin typeface="+mj-lt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29" name="Imagem 28">
            <a:extLst>
              <a:ext uri="{FF2B5EF4-FFF2-40B4-BE49-F238E27FC236}">
                <a16:creationId xmlns:a16="http://schemas.microsoft.com/office/drawing/2014/main" id="{BB3C53EE-79DB-6E6A-B7CE-BB7D7154CFD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58899" y="6239293"/>
            <a:ext cx="1623663" cy="375387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D3C5F31-27E9-39DC-E404-85A7B16D183A}"/>
              </a:ext>
            </a:extLst>
          </p:cNvPr>
          <p:cNvSpPr txBox="1">
            <a:spLocks/>
          </p:cNvSpPr>
          <p:nvPr userDrawn="1"/>
        </p:nvSpPr>
        <p:spPr>
          <a:xfrm>
            <a:off x="904866" y="6378574"/>
            <a:ext cx="4115336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cs typeface="Arial"/>
                <a:sym typeface="Arial"/>
              </a:rPr>
              <a:t>COPYRIGHT © LIGHTERA. ALL RIGHTS RESERVED.</a:t>
            </a:r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3D059DF2-B923-C083-5EBE-600F9D34864C}"/>
              </a:ext>
            </a:extLst>
          </p:cNvPr>
          <p:cNvSpPr txBox="1">
            <a:spLocks/>
          </p:cNvSpPr>
          <p:nvPr userDrawn="1"/>
        </p:nvSpPr>
        <p:spPr>
          <a:xfrm>
            <a:off x="458784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userDrawn="1">
  <p:cSld name="4_Conteúdo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116;p15">
            <a:extLst>
              <a:ext uri="{FF2B5EF4-FFF2-40B4-BE49-F238E27FC236}">
                <a16:creationId xmlns:a16="http://schemas.microsoft.com/office/drawing/2014/main" id="{6D51653F-A461-9194-C4B4-C8D7B2AACD55}"/>
              </a:ext>
            </a:extLst>
          </p:cNvPr>
          <p:cNvSpPr txBox="1">
            <a:spLocks/>
          </p:cNvSpPr>
          <p:nvPr userDrawn="1"/>
        </p:nvSpPr>
        <p:spPr>
          <a:xfrm>
            <a:off x="5642582" y="6496697"/>
            <a:ext cx="3097254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rgbClr val="B063FF"/>
                </a:solidFill>
                <a:latin typeface="+mj-lt"/>
                <a:ea typeface="IBM Plex Mono"/>
                <a:cs typeface="IBM Plex Mono"/>
                <a:sym typeface="IBM Plex Mono"/>
              </a:rPr>
              <a:t>COPYRIGHT </a:t>
            </a:r>
            <a:r>
              <a:rPr lang="pt-BR" sz="667" b="0" i="0" dirty="0">
                <a:solidFill>
                  <a:srgbClr val="B063FF"/>
                </a:solidFill>
                <a:effectLst/>
                <a:latin typeface="+mj-lt"/>
              </a:rPr>
              <a:t>©️ LIGHTERA. ALL RIGHTS RESERVED.</a:t>
            </a:r>
            <a:endParaRPr lang="pt-BR" sz="667" dirty="0">
              <a:solidFill>
                <a:srgbClr val="B063FF"/>
              </a:solidFill>
              <a:latin typeface="+mj-lt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30" name="Imagem 29">
            <a:extLst>
              <a:ext uri="{FF2B5EF4-FFF2-40B4-BE49-F238E27FC236}">
                <a16:creationId xmlns:a16="http://schemas.microsoft.com/office/drawing/2014/main" id="{5A86D145-261A-B52E-7EDA-9F53EBBD77E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89772" y="210789"/>
            <a:ext cx="1623663" cy="375387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06688BAD-F3DE-C499-74CD-ED23998AA8E0}"/>
              </a:ext>
            </a:extLst>
          </p:cNvPr>
          <p:cNvSpPr txBox="1">
            <a:spLocks/>
          </p:cNvSpPr>
          <p:nvPr userDrawn="1"/>
        </p:nvSpPr>
        <p:spPr>
          <a:xfrm>
            <a:off x="11418097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B063F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B063FF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pos="7333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 userDrawn="1">
  <p:cSld name="5_Conteúdo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16;p15">
            <a:extLst>
              <a:ext uri="{FF2B5EF4-FFF2-40B4-BE49-F238E27FC236}">
                <a16:creationId xmlns:a16="http://schemas.microsoft.com/office/drawing/2014/main" id="{139766B8-076D-79F7-B895-708FBB3B319A}"/>
              </a:ext>
            </a:extLst>
          </p:cNvPr>
          <p:cNvSpPr txBox="1">
            <a:spLocks/>
          </p:cNvSpPr>
          <p:nvPr userDrawn="1"/>
        </p:nvSpPr>
        <p:spPr>
          <a:xfrm>
            <a:off x="8786579" y="210791"/>
            <a:ext cx="3097254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rgbClr val="B063FF"/>
                </a:solidFill>
                <a:latin typeface="+mj-lt"/>
                <a:ea typeface="IBM Plex Mono"/>
                <a:cs typeface="IBM Plex Mono"/>
                <a:sym typeface="IBM Plex Mono"/>
              </a:rPr>
              <a:t>COPYRIGHT </a:t>
            </a:r>
            <a:r>
              <a:rPr lang="pt-BR" sz="667" b="0" i="0" dirty="0">
                <a:solidFill>
                  <a:srgbClr val="B063FF"/>
                </a:solidFill>
                <a:effectLst/>
                <a:latin typeface="+mj-lt"/>
              </a:rPr>
              <a:t>©️ LIGHTERA. ALL RIGHTS RESERVED.</a:t>
            </a:r>
            <a:endParaRPr lang="pt-BR" sz="667" dirty="0">
              <a:solidFill>
                <a:srgbClr val="B063FF"/>
              </a:solidFill>
              <a:latin typeface="+mj-lt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D7A7BB90-54DE-2DF9-3DFA-40288DF9FD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0834" y="210805"/>
            <a:ext cx="1623663" cy="375387"/>
          </a:xfrm>
          <a:prstGeom prst="rect">
            <a:avLst/>
          </a:prstGeom>
        </p:spPr>
      </p:pic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5EA39082-91E1-79CE-E731-BF59C6B62216}"/>
              </a:ext>
            </a:extLst>
          </p:cNvPr>
          <p:cNvSpPr txBox="1">
            <a:spLocks/>
          </p:cNvSpPr>
          <p:nvPr userDrawn="1"/>
        </p:nvSpPr>
        <p:spPr>
          <a:xfrm>
            <a:off x="458784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B063F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B063FF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 userDrawn="1">
  <p:cSld name="6_Conteúdo">
    <p:bg>
      <p:bgPr>
        <a:solidFill>
          <a:srgbClr val="9E0FCE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Imagem 22">
            <a:extLst>
              <a:ext uri="{FF2B5EF4-FFF2-40B4-BE49-F238E27FC236}">
                <a16:creationId xmlns:a16="http://schemas.microsoft.com/office/drawing/2014/main" id="{22677D7B-17B0-1321-20BB-0C21B49D7C1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58899" y="6239293"/>
            <a:ext cx="1623663" cy="375387"/>
          </a:xfrm>
          <a:prstGeom prst="rect">
            <a:avLst/>
          </a:prstGeom>
        </p:spPr>
      </p:pic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7C0980-2E02-D8B3-C986-229639244D21}"/>
              </a:ext>
            </a:extLst>
          </p:cNvPr>
          <p:cNvSpPr txBox="1">
            <a:spLocks/>
          </p:cNvSpPr>
          <p:nvPr userDrawn="1"/>
        </p:nvSpPr>
        <p:spPr>
          <a:xfrm>
            <a:off x="904866" y="6378574"/>
            <a:ext cx="4115336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cs typeface="Arial"/>
                <a:sym typeface="Arial"/>
              </a:rPr>
              <a:t>COPYRIGHT © LIGHTERA. ALL RIGHTS RESERVED.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976BEF-2573-43CF-673C-A9BCC0D0182E}"/>
              </a:ext>
            </a:extLst>
          </p:cNvPr>
          <p:cNvSpPr txBox="1">
            <a:spLocks/>
          </p:cNvSpPr>
          <p:nvPr userDrawn="1"/>
        </p:nvSpPr>
        <p:spPr>
          <a:xfrm>
            <a:off x="458784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 userDrawn="1">
  <p:cSld name="7_Conteúdo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A68872C9-FC05-7717-7065-30D8E718A41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10834" y="210805"/>
            <a:ext cx="1623663" cy="375387"/>
          </a:xfrm>
          <a:prstGeom prst="rect">
            <a:avLst/>
          </a:prstGeom>
        </p:spPr>
      </p:pic>
      <p:sp>
        <p:nvSpPr>
          <p:cNvPr id="6" name="Google Shape;116;p15">
            <a:extLst>
              <a:ext uri="{FF2B5EF4-FFF2-40B4-BE49-F238E27FC236}">
                <a16:creationId xmlns:a16="http://schemas.microsoft.com/office/drawing/2014/main" id="{9DD08475-B49B-F249-2A66-E2AFA5DFC6EA}"/>
              </a:ext>
            </a:extLst>
          </p:cNvPr>
          <p:cNvSpPr txBox="1">
            <a:spLocks/>
          </p:cNvSpPr>
          <p:nvPr userDrawn="1"/>
        </p:nvSpPr>
        <p:spPr>
          <a:xfrm>
            <a:off x="9461365" y="6496634"/>
            <a:ext cx="3097254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rgbClr val="B063FF"/>
                </a:solidFill>
                <a:latin typeface="+mj-lt"/>
                <a:ea typeface="IBM Plex Mono"/>
                <a:cs typeface="IBM Plex Mono"/>
                <a:sym typeface="IBM Plex Mono"/>
              </a:rPr>
              <a:t>COPYRIGHT </a:t>
            </a:r>
            <a:r>
              <a:rPr lang="pt-BR" sz="667" b="0" i="0" dirty="0">
                <a:solidFill>
                  <a:srgbClr val="B063FF"/>
                </a:solidFill>
                <a:effectLst/>
                <a:latin typeface="+mj-lt"/>
              </a:rPr>
              <a:t>©️ LIGHTERA. ALL RIGHTS RESERVED.</a:t>
            </a:r>
            <a:endParaRPr lang="pt-BR" sz="667" dirty="0">
              <a:solidFill>
                <a:srgbClr val="B063FF"/>
              </a:solidFill>
              <a:latin typeface="+mj-lt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73450D88-6545-D72F-4E4C-F2378E480843}"/>
              </a:ext>
            </a:extLst>
          </p:cNvPr>
          <p:cNvSpPr txBox="1">
            <a:spLocks/>
          </p:cNvSpPr>
          <p:nvPr userDrawn="1"/>
        </p:nvSpPr>
        <p:spPr>
          <a:xfrm>
            <a:off x="458784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B063F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B063FF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1_Contracapa">
    <p:bg>
      <p:bgPr>
        <a:solidFill>
          <a:srgbClr val="B063FF"/>
        </a:solidFill>
        <a:effectLst/>
      </p:bgPr>
    </p:bg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Imagem 30">
            <a:extLst>
              <a:ext uri="{FF2B5EF4-FFF2-40B4-BE49-F238E27FC236}">
                <a16:creationId xmlns:a16="http://schemas.microsoft.com/office/drawing/2014/main" id="{EE46016E-CF55-54D5-0F56-88494599FA30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58901" y="329685"/>
            <a:ext cx="1623663" cy="6198635"/>
          </a:xfrm>
          <a:prstGeom prst="rect">
            <a:avLst/>
          </a:prstGeom>
        </p:spPr>
      </p:pic>
      <p:grpSp>
        <p:nvGrpSpPr>
          <p:cNvPr id="3" name="Agrupar 2">
            <a:extLst>
              <a:ext uri="{FF2B5EF4-FFF2-40B4-BE49-F238E27FC236}">
                <a16:creationId xmlns:a16="http://schemas.microsoft.com/office/drawing/2014/main" id="{50893D80-6431-7295-CDBC-66956157B22A}"/>
              </a:ext>
            </a:extLst>
          </p:cNvPr>
          <p:cNvGrpSpPr/>
          <p:nvPr userDrawn="1"/>
        </p:nvGrpSpPr>
        <p:grpSpPr>
          <a:xfrm>
            <a:off x="2412177" y="3034183"/>
            <a:ext cx="5534538" cy="789633"/>
            <a:chOff x="234303" y="1547351"/>
            <a:chExt cx="4150363" cy="592225"/>
          </a:xfrm>
        </p:grpSpPr>
        <p:cxnSp>
          <p:nvCxnSpPr>
            <p:cNvPr id="5" name="Conector Reto 28">
              <a:extLst>
                <a:ext uri="{FF2B5EF4-FFF2-40B4-BE49-F238E27FC236}">
                  <a16:creationId xmlns:a16="http://schemas.microsoft.com/office/drawing/2014/main" id="{E80F456A-228C-B203-6B45-07FE2189B062}"/>
                </a:ext>
              </a:extLst>
            </p:cNvPr>
            <p:cNvCxnSpPr>
              <a:cxnSpLocks/>
            </p:cNvCxnSpPr>
            <p:nvPr userDrawn="1"/>
          </p:nvCxnSpPr>
          <p:spPr>
            <a:xfrm flipV="1">
              <a:off x="2620857" y="1547351"/>
              <a:ext cx="0" cy="592225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6" name="Imagem 5">
              <a:extLst>
                <a:ext uri="{FF2B5EF4-FFF2-40B4-BE49-F238E27FC236}">
                  <a16:creationId xmlns:a16="http://schemas.microsoft.com/office/drawing/2014/main" id="{44E6D008-D5C8-1B3B-7C42-467062136232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3"/>
            <a:stretch>
              <a:fillRect/>
            </a:stretch>
          </p:blipFill>
          <p:spPr>
            <a:xfrm>
              <a:off x="2997788" y="1688440"/>
              <a:ext cx="1386878" cy="310047"/>
            </a:xfrm>
            <a:prstGeom prst="rect">
              <a:avLst/>
            </a:prstGeom>
          </p:spPr>
        </p:pic>
        <p:pic>
          <p:nvPicPr>
            <p:cNvPr id="8" name="Imagem 7">
              <a:extLst>
                <a:ext uri="{FF2B5EF4-FFF2-40B4-BE49-F238E27FC236}">
                  <a16:creationId xmlns:a16="http://schemas.microsoft.com/office/drawing/2014/main" id="{57839C12-ED89-A067-F29F-34FEAFAE8187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4"/>
            <a:stretch>
              <a:fillRect/>
            </a:stretch>
          </p:blipFill>
          <p:spPr>
            <a:xfrm>
              <a:off x="234303" y="1611123"/>
              <a:ext cx="2009623" cy="464681"/>
            </a:xfrm>
            <a:prstGeom prst="rect">
              <a:avLst/>
            </a:prstGeom>
          </p:spPr>
        </p:pic>
      </p:grpSp>
      <p:sp>
        <p:nvSpPr>
          <p:cNvPr id="10" name="Footer Placeholder 4">
            <a:extLst>
              <a:ext uri="{FF2B5EF4-FFF2-40B4-BE49-F238E27FC236}">
                <a16:creationId xmlns:a16="http://schemas.microsoft.com/office/drawing/2014/main" id="{397D9415-D74B-06CC-62FF-61B74DC6B86A}"/>
              </a:ext>
            </a:extLst>
          </p:cNvPr>
          <p:cNvSpPr txBox="1">
            <a:spLocks/>
          </p:cNvSpPr>
          <p:nvPr userDrawn="1"/>
        </p:nvSpPr>
        <p:spPr>
          <a:xfrm>
            <a:off x="904866" y="6378574"/>
            <a:ext cx="4115336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cs typeface="Arial"/>
                <a:sym typeface="Arial"/>
              </a:rPr>
              <a:t>COPYRIGHT © LIGHTERA. ALL RIGHTS RESERVED.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1E061B41-B755-BAB2-D78D-0E478E9B2CDE}"/>
              </a:ext>
            </a:extLst>
          </p:cNvPr>
          <p:cNvSpPr txBox="1">
            <a:spLocks/>
          </p:cNvSpPr>
          <p:nvPr userDrawn="1"/>
        </p:nvSpPr>
        <p:spPr>
          <a:xfrm>
            <a:off x="458784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 userDrawn="1">
  <p:cSld name="3_Contracapa">
    <p:bg>
      <p:bgPr>
        <a:solidFill>
          <a:srgbClr val="6F00D3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116;p15">
            <a:extLst>
              <a:ext uri="{FF2B5EF4-FFF2-40B4-BE49-F238E27FC236}">
                <a16:creationId xmlns:a16="http://schemas.microsoft.com/office/drawing/2014/main" id="{0D59D95C-F3E9-3D5D-B411-9C6975A3D343}"/>
              </a:ext>
            </a:extLst>
          </p:cNvPr>
          <p:cNvSpPr txBox="1">
            <a:spLocks/>
          </p:cNvSpPr>
          <p:nvPr userDrawn="1"/>
        </p:nvSpPr>
        <p:spPr>
          <a:xfrm>
            <a:off x="4548166" y="6402313"/>
            <a:ext cx="3097254" cy="21236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>
              <a:lnSpc>
                <a:spcPct val="115000"/>
              </a:lnSpc>
            </a:pPr>
            <a:r>
              <a:rPr lang="pt-BR" sz="1200" dirty="0">
                <a:solidFill>
                  <a:srgbClr val="B063FF"/>
                </a:solidFill>
                <a:latin typeface="IBM Plex Mono" panose="020B0509050203000203" pitchFamily="49" charset="77"/>
                <a:ea typeface="IBM Plex Mono"/>
                <a:cs typeface="IBM Plex Mono"/>
                <a:sym typeface="IBM Plex Mono"/>
              </a:rPr>
              <a:t>WWW.LIGHTERA.COM</a:t>
            </a: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484EC919-F62B-F564-7FE5-33E2F63D738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46770" y="2931922"/>
            <a:ext cx="4300047" cy="994161"/>
          </a:xfrm>
          <a:prstGeom prst="rect">
            <a:avLst/>
          </a:prstGeom>
        </p:spPr>
      </p:pic>
      <p:sp>
        <p:nvSpPr>
          <p:cNvPr id="7" name="Google Shape;116;p15">
            <a:extLst>
              <a:ext uri="{FF2B5EF4-FFF2-40B4-BE49-F238E27FC236}">
                <a16:creationId xmlns:a16="http://schemas.microsoft.com/office/drawing/2014/main" id="{BE80CAF5-6F44-7B23-9D9E-DBA7FBD6F9DD}"/>
              </a:ext>
            </a:extLst>
          </p:cNvPr>
          <p:cNvSpPr txBox="1">
            <a:spLocks/>
          </p:cNvSpPr>
          <p:nvPr userDrawn="1"/>
        </p:nvSpPr>
        <p:spPr>
          <a:xfrm>
            <a:off x="8892353" y="210791"/>
            <a:ext cx="3097254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r">
              <a:lnSpc>
                <a:spcPct val="115000"/>
              </a:lnSpc>
            </a:pPr>
            <a:r>
              <a:rPr lang="pt-BR" sz="667" dirty="0">
                <a:solidFill>
                  <a:srgbClr val="F2F0EE"/>
                </a:solidFill>
                <a:latin typeface="+mj-lt"/>
                <a:ea typeface="IBM Plex Mono"/>
                <a:cs typeface="IBM Plex Mono"/>
                <a:sym typeface="IBM Plex Mono"/>
              </a:rPr>
              <a:t>COPYRIGHT </a:t>
            </a:r>
            <a:r>
              <a:rPr lang="pt-BR" sz="667" b="0" i="0" dirty="0">
                <a:solidFill>
                  <a:srgbClr val="F2F0EE"/>
                </a:solidFill>
                <a:effectLst/>
                <a:latin typeface="+mj-lt"/>
              </a:rPr>
              <a:t>©️ LIGHTERA. ALL RIGHTS RESERVED.</a:t>
            </a:r>
            <a:endParaRPr lang="pt-BR" sz="667" dirty="0">
              <a:solidFill>
                <a:srgbClr val="F2F0EE"/>
              </a:solidFill>
              <a:latin typeface="+mj-lt"/>
              <a:ea typeface="IBM Plex Mono"/>
              <a:cs typeface="IBM Plex Mono"/>
              <a:sym typeface="IBM Plex Mono"/>
            </a:endParaRPr>
          </a:p>
        </p:txBody>
      </p:sp>
    </p:spTree>
    <p:extLst>
      <p:ext uri="{BB962C8B-B14F-4D97-AF65-F5344CB8AC3E}">
        <p14:creationId xmlns:p14="http://schemas.microsoft.com/office/powerpoint/2010/main" val="302414433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 userDrawn="1">
  <p:cSld name="1_Title and two columns">
    <p:bg>
      <p:bgPr>
        <a:solidFill>
          <a:srgbClr val="6F00D3"/>
        </a:solidFill>
        <a:effectLst/>
      </p:bgPr>
    </p:bg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 descr="Ícone&#10;&#10;O conteúdo gerado por IA pode estar incorreto.">
            <a:extLst>
              <a:ext uri="{FF2B5EF4-FFF2-40B4-BE49-F238E27FC236}">
                <a16:creationId xmlns:a16="http://schemas.microsoft.com/office/drawing/2014/main" id="{1851903B-55B0-76BF-B594-B3498E957F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 l="-2439" t="-17614" r="-4025" b="7135"/>
          <a:stretch/>
        </p:blipFill>
        <p:spPr>
          <a:xfrm>
            <a:off x="10317049" y="-769709"/>
            <a:ext cx="1738828" cy="6858000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39CB172C-6D98-8BC4-6BF4-869A83FDEF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8784" y="2518569"/>
            <a:ext cx="5318772" cy="1820862"/>
          </a:xfrm>
        </p:spPr>
        <p:txBody>
          <a:bodyPr anchor="b">
            <a:normAutofit/>
          </a:bodyPr>
          <a:lstStyle>
            <a:lvl1pPr>
              <a:defRPr sz="4800" b="0" i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Thank you.</a:t>
            </a:r>
          </a:p>
        </p:txBody>
      </p:sp>
      <p:sp>
        <p:nvSpPr>
          <p:cNvPr id="19" name="TextBox 7">
            <a:extLst>
              <a:ext uri="{FF2B5EF4-FFF2-40B4-BE49-F238E27FC236}">
                <a16:creationId xmlns:a16="http://schemas.microsoft.com/office/drawing/2014/main" id="{6B8351FF-83E5-2A94-8EFD-AD85CE847007}"/>
              </a:ext>
            </a:extLst>
          </p:cNvPr>
          <p:cNvSpPr txBox="1"/>
          <p:nvPr userDrawn="1"/>
        </p:nvSpPr>
        <p:spPr>
          <a:xfrm>
            <a:off x="6096795" y="1893432"/>
            <a:ext cx="36453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i="0" baseline="0" dirty="0">
                <a:solidFill>
                  <a:schemeClr val="accent3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WEBSITE</a:t>
            </a:r>
          </a:p>
          <a:p>
            <a:r>
              <a:rPr lang="en-US" sz="1800" b="0" i="0" u="none" baseline="0" dirty="0">
                <a:solidFill>
                  <a:schemeClr val="bg1"/>
                </a:solidFill>
                <a:latin typeface="Arial" panose="020B0604020202020204" pitchFamily="34" charset="0"/>
                <a:ea typeface="Helvetica Neue" panose="02000503000000020004" pitchFamily="2" charset="0"/>
                <a:cs typeface="Arial" panose="020B0604020202020204" pitchFamily="34" charset="0"/>
              </a:rPr>
              <a:t>LIGHTERA.COM</a:t>
            </a:r>
          </a:p>
        </p:txBody>
      </p:sp>
      <p:sp>
        <p:nvSpPr>
          <p:cNvPr id="20" name="Text Placeholder 22">
            <a:extLst>
              <a:ext uri="{FF2B5EF4-FFF2-40B4-BE49-F238E27FC236}">
                <a16:creationId xmlns:a16="http://schemas.microsoft.com/office/drawing/2014/main" id="{7ED50459-39E6-E1E6-0C95-75447D9A669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96795" y="2716240"/>
            <a:ext cx="3395037" cy="64335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 i="0" baseline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0" i="0" dirty="0">
                <a:solidFill>
                  <a:schemeClr val="bg1"/>
                </a:solidFill>
                <a:latin typeface="IBM Plex Mono" panose="020B0509050203000203" pitchFamily="49" charset="77"/>
                <a:ea typeface="Helvetica Neue" panose="02000503000000020004" pitchFamily="2" charset="0"/>
                <a:cs typeface="Arial" panose="020B0604020202020204" pitchFamily="34" charset="0"/>
              </a:rPr>
              <a:t>Name</a:t>
            </a:r>
          </a:p>
          <a:p>
            <a:endParaRPr lang="en-US" b="0" i="0" dirty="0">
              <a:solidFill>
                <a:schemeClr val="bg1"/>
              </a:solidFill>
              <a:latin typeface="IBM Plex Mono" panose="020B0509050203000203" pitchFamily="49" charset="77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  <p:sp>
        <p:nvSpPr>
          <p:cNvPr id="21" name="Text Placeholder 22">
            <a:extLst>
              <a:ext uri="{FF2B5EF4-FFF2-40B4-BE49-F238E27FC236}">
                <a16:creationId xmlns:a16="http://schemas.microsoft.com/office/drawing/2014/main" id="{4203B246-A564-02FC-D415-F8BBFC73A4B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96790" y="3600367"/>
            <a:ext cx="3395037" cy="643357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800" b="0" i="0" baseline="0">
                <a:solidFill>
                  <a:schemeClr val="accent3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b="0" i="0" dirty="0">
                <a:solidFill>
                  <a:schemeClr val="bg1"/>
                </a:solidFill>
                <a:latin typeface="IBM Plex Mono" panose="020B0509050203000203" pitchFamily="49" charset="77"/>
                <a:ea typeface="Helvetica Neue" panose="02000503000000020004" pitchFamily="2" charset="0"/>
                <a:cs typeface="Arial" panose="020B0604020202020204" pitchFamily="34" charset="0"/>
              </a:rPr>
              <a:t>Contact Email</a:t>
            </a:r>
          </a:p>
          <a:p>
            <a:endParaRPr lang="en-US" b="0" i="0" dirty="0">
              <a:solidFill>
                <a:schemeClr val="bg1"/>
              </a:solidFill>
              <a:latin typeface="IBM Plex Mono" panose="020B0509050203000203" pitchFamily="49" charset="77"/>
              <a:ea typeface="Helvetica Neue" panose="02000503000000020004" pitchFamily="2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7526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DBB355BC-9CAA-8B94-0AC8-92689DCA286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3060" y="0"/>
            <a:ext cx="12219708" cy="6858000"/>
          </a:xfrm>
          <a:prstGeom prst="rect">
            <a:avLst/>
          </a:prstGeom>
        </p:spPr>
      </p:pic>
      <p:sp>
        <p:nvSpPr>
          <p:cNvPr id="17" name="Google Shape;116;p15">
            <a:extLst>
              <a:ext uri="{FF2B5EF4-FFF2-40B4-BE49-F238E27FC236}">
                <a16:creationId xmlns:a16="http://schemas.microsoft.com/office/drawing/2014/main" id="{1B58F41C-E4E6-2D1A-CA55-7BDFE493AF97}"/>
              </a:ext>
            </a:extLst>
          </p:cNvPr>
          <p:cNvSpPr txBox="1">
            <a:spLocks/>
          </p:cNvSpPr>
          <p:nvPr userDrawn="1"/>
        </p:nvSpPr>
        <p:spPr>
          <a:xfrm>
            <a:off x="1158291" y="6496697"/>
            <a:ext cx="3097254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rgbClr val="F2F0EE"/>
                </a:solidFill>
                <a:latin typeface="+mj-lt"/>
                <a:ea typeface="IBM Plex Mono"/>
                <a:cs typeface="IBM Plex Mono"/>
                <a:sym typeface="IBM Plex Mono"/>
              </a:rPr>
              <a:t>COPYRIGHT </a:t>
            </a:r>
            <a:r>
              <a:rPr lang="pt-BR" sz="667" b="0" i="0" dirty="0">
                <a:solidFill>
                  <a:srgbClr val="F2F0EE"/>
                </a:solidFill>
                <a:effectLst/>
                <a:latin typeface="+mj-lt"/>
              </a:rPr>
              <a:t>©️ LIGHTERA. ALL RIGHTS RESERVED.</a:t>
            </a:r>
            <a:endParaRPr lang="pt-BR" sz="667" dirty="0">
              <a:solidFill>
                <a:srgbClr val="F2F0EE"/>
              </a:solidFill>
              <a:latin typeface="+mj-lt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0342DD2-8703-2DBA-C09B-AFD766DEF56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633233" y="614353"/>
            <a:ext cx="2663879" cy="615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3027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2_Capa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16;p15">
            <a:extLst>
              <a:ext uri="{FF2B5EF4-FFF2-40B4-BE49-F238E27FC236}">
                <a16:creationId xmlns:a16="http://schemas.microsoft.com/office/drawing/2014/main" id="{367126ED-C7E0-4DAE-1908-9E563658BEE2}"/>
              </a:ext>
            </a:extLst>
          </p:cNvPr>
          <p:cNvSpPr txBox="1">
            <a:spLocks/>
          </p:cNvSpPr>
          <p:nvPr userDrawn="1"/>
        </p:nvSpPr>
        <p:spPr>
          <a:xfrm>
            <a:off x="6202142" y="210791"/>
            <a:ext cx="3097254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rgbClr val="B063FF"/>
                </a:solidFill>
                <a:latin typeface="+mj-lt"/>
                <a:ea typeface="IBM Plex Mono"/>
                <a:cs typeface="IBM Plex Mono"/>
                <a:sym typeface="IBM Plex Mono"/>
              </a:rPr>
              <a:t>COPYRIGHT </a:t>
            </a:r>
            <a:r>
              <a:rPr lang="pt-BR" sz="667" b="0" i="0" dirty="0">
                <a:solidFill>
                  <a:srgbClr val="B063FF"/>
                </a:solidFill>
                <a:effectLst/>
                <a:latin typeface="+mj-lt"/>
              </a:rPr>
              <a:t>©️ LIGHTERA. ALL RIGHTS RESERVED.</a:t>
            </a:r>
            <a:endParaRPr lang="pt-BR" sz="667" dirty="0">
              <a:solidFill>
                <a:srgbClr val="B063FF"/>
              </a:solidFill>
              <a:latin typeface="+mj-lt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3B1D7FD5-87F3-7098-7D90-20CD94F060B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202142" y="5476117"/>
            <a:ext cx="2663878" cy="615881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A30F73C6-91AD-3B52-72A6-D45B7012D836}"/>
              </a:ext>
            </a:extLst>
          </p:cNvPr>
          <p:cNvSpPr txBox="1">
            <a:spLocks/>
          </p:cNvSpPr>
          <p:nvPr userDrawn="1"/>
        </p:nvSpPr>
        <p:spPr>
          <a:xfrm>
            <a:off x="11379823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B063F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B063FF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0809789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33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3_Capa">
    <p:bg>
      <p:bgPr>
        <a:solidFill>
          <a:srgbClr val="6F00D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58663CA0-CD1C-E934-4B7F-9E8D89C29FB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7688" y="4069877"/>
            <a:ext cx="1857178" cy="6576651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A3B2A18A-6BD8-F5A4-E83F-2C60FB9CD92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7688" y="-5371918"/>
            <a:ext cx="1857178" cy="6576651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F42289BD-A11A-C948-3D5E-BC3CB317801C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8433" y="2196368"/>
            <a:ext cx="2663879" cy="615881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F4BA7D2F-1A2E-52B0-7193-B2701D9C185C}"/>
              </a:ext>
            </a:extLst>
          </p:cNvPr>
          <p:cNvSpPr txBox="1">
            <a:spLocks/>
          </p:cNvSpPr>
          <p:nvPr userDrawn="1"/>
        </p:nvSpPr>
        <p:spPr>
          <a:xfrm>
            <a:off x="8713126" y="6378574"/>
            <a:ext cx="2739069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cs typeface="Arial"/>
                <a:sym typeface="Arial"/>
              </a:rPr>
              <a:t>COPYRIGHT © LIGHTERA. ALL RIGHTS RESERVED.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61755F0-3E9B-D1A5-023E-7D65F54EF8EC}"/>
              </a:ext>
            </a:extLst>
          </p:cNvPr>
          <p:cNvSpPr txBox="1">
            <a:spLocks/>
          </p:cNvSpPr>
          <p:nvPr userDrawn="1"/>
        </p:nvSpPr>
        <p:spPr>
          <a:xfrm>
            <a:off x="11383106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7353685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7333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4_Capa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481392F1-5513-E702-2373-CC9D946B58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7688" y="4069877"/>
            <a:ext cx="1857178" cy="6576651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401C95AA-5853-37E2-72B4-EEC833DB701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67688" y="-5371918"/>
            <a:ext cx="1857178" cy="6576651"/>
          </a:xfrm>
          <a:prstGeom prst="rect">
            <a:avLst/>
          </a:prstGeom>
        </p:spPr>
      </p:pic>
      <p:sp>
        <p:nvSpPr>
          <p:cNvPr id="16" name="Google Shape;116;p15">
            <a:extLst>
              <a:ext uri="{FF2B5EF4-FFF2-40B4-BE49-F238E27FC236}">
                <a16:creationId xmlns:a16="http://schemas.microsoft.com/office/drawing/2014/main" id="{86C272D2-5076-612E-567E-02B4EAACC991}"/>
              </a:ext>
            </a:extLst>
          </p:cNvPr>
          <p:cNvSpPr txBox="1">
            <a:spLocks/>
          </p:cNvSpPr>
          <p:nvPr userDrawn="1"/>
        </p:nvSpPr>
        <p:spPr>
          <a:xfrm>
            <a:off x="6202142" y="6496697"/>
            <a:ext cx="3097254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rgbClr val="B063FF"/>
                </a:solidFill>
                <a:latin typeface="+mj-lt"/>
                <a:ea typeface="IBM Plex Mono"/>
                <a:cs typeface="IBM Plex Mono"/>
                <a:sym typeface="IBM Plex Mono"/>
              </a:rPr>
              <a:t>COPYRIGHT </a:t>
            </a:r>
            <a:r>
              <a:rPr lang="pt-BR" sz="667" b="0" i="0" dirty="0">
                <a:solidFill>
                  <a:srgbClr val="B063FF"/>
                </a:solidFill>
                <a:effectLst/>
                <a:latin typeface="+mj-lt"/>
              </a:rPr>
              <a:t>©️ LIGHTERA. ALL RIGHTS RESERVED.</a:t>
            </a:r>
            <a:endParaRPr lang="pt-BR" sz="667" dirty="0">
              <a:solidFill>
                <a:srgbClr val="B063FF"/>
              </a:solidFill>
              <a:latin typeface="+mj-lt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439D5105-5920-05F7-389F-A51C4A643C7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28429" y="2196366"/>
            <a:ext cx="2663878" cy="615881"/>
          </a:xfrm>
          <a:prstGeom prst="rect">
            <a:avLst/>
          </a:prstGeom>
        </p:spPr>
      </p:pic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963D673E-1131-C91D-D406-5D4627CEA3BB}"/>
              </a:ext>
            </a:extLst>
          </p:cNvPr>
          <p:cNvSpPr txBox="1">
            <a:spLocks/>
          </p:cNvSpPr>
          <p:nvPr userDrawn="1"/>
        </p:nvSpPr>
        <p:spPr>
          <a:xfrm>
            <a:off x="11351686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B063F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B063FF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141540946"/>
      </p:ext>
    </p:extLst>
  </p:cSld>
  <p:clrMapOvr>
    <a:masterClrMapping/>
  </p:clrMapOvr>
  <p:hf hdr="0" ftr="0" dt="0"/>
  <p:extLst>
    <p:ext uri="{DCECCB84-F9BA-43D5-87BE-67443E8EF086}">
      <p15:sldGuideLst xmlns:p15="http://schemas.microsoft.com/office/powerpoint/2012/main">
        <p15:guide id="1" orient="horz" pos="4178" userDrawn="1">
          <p15:clr>
            <a:srgbClr val="FBAE40"/>
          </p15:clr>
        </p15:guide>
        <p15:guide id="2" pos="7333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Abertura de capítulo">
    <p:bg>
      <p:bgPr>
        <a:solidFill>
          <a:srgbClr val="B063FF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m 14">
            <a:extLst>
              <a:ext uri="{FF2B5EF4-FFF2-40B4-BE49-F238E27FC236}">
                <a16:creationId xmlns:a16="http://schemas.microsoft.com/office/drawing/2014/main" id="{DDD1D256-0FAF-19A4-8FE9-F34D857A566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58899" y="329686"/>
            <a:ext cx="1623663" cy="5749727"/>
          </a:xfrm>
          <a:prstGeom prst="rect">
            <a:avLst/>
          </a:prstGeom>
        </p:spPr>
      </p:pic>
      <p:sp>
        <p:nvSpPr>
          <p:cNvPr id="16" name="Google Shape;116;p15">
            <a:extLst>
              <a:ext uri="{FF2B5EF4-FFF2-40B4-BE49-F238E27FC236}">
                <a16:creationId xmlns:a16="http://schemas.microsoft.com/office/drawing/2014/main" id="{08D2DE30-6E21-D0CF-C9F9-C6A4A6F505ED}"/>
              </a:ext>
            </a:extLst>
          </p:cNvPr>
          <p:cNvSpPr txBox="1">
            <a:spLocks/>
          </p:cNvSpPr>
          <p:nvPr userDrawn="1"/>
        </p:nvSpPr>
        <p:spPr>
          <a:xfrm>
            <a:off x="210227" y="329683"/>
            <a:ext cx="3097254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rgbClr val="F2F0EE"/>
                </a:solidFill>
                <a:latin typeface="+mj-lt"/>
                <a:ea typeface="IBM Plex Mono"/>
                <a:cs typeface="IBM Plex Mono"/>
                <a:sym typeface="IBM Plex Mono"/>
              </a:rPr>
              <a:t>COPYRIGHT </a:t>
            </a:r>
            <a:r>
              <a:rPr lang="pt-BR" sz="667" b="0" i="0" dirty="0">
                <a:solidFill>
                  <a:srgbClr val="F2F0EE"/>
                </a:solidFill>
                <a:effectLst/>
                <a:latin typeface="+mj-lt"/>
              </a:rPr>
              <a:t>©️ LIGHTERA. ALL RIGHTS RESERVED.</a:t>
            </a:r>
            <a:endParaRPr lang="pt-BR" sz="667" dirty="0">
              <a:solidFill>
                <a:srgbClr val="F2F0EE"/>
              </a:solidFill>
              <a:latin typeface="+mj-lt"/>
              <a:ea typeface="IBM Plex Mono"/>
              <a:cs typeface="IBM Plex Mono"/>
              <a:sym typeface="IBM Plex Mono"/>
            </a:endParaRP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97BF577B-4066-FD17-539E-5B1A359B908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358899" y="6239293"/>
            <a:ext cx="1623663" cy="375387"/>
          </a:xfrm>
          <a:prstGeom prst="rect">
            <a:avLst/>
          </a:prstGeom>
        </p:spPr>
      </p:pic>
      <p:pic>
        <p:nvPicPr>
          <p:cNvPr id="6" name="Imagem 5" descr="Ícone&#10;&#10;O conteúdo gerado por IA pode estar incorreto.">
            <a:extLst>
              <a:ext uri="{FF2B5EF4-FFF2-40B4-BE49-F238E27FC236}">
                <a16:creationId xmlns:a16="http://schemas.microsoft.com/office/drawing/2014/main" id="{7F70EF3D-6F2F-05BB-7640-0FCE1696FC14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rcRect l="-2439" t="-17614" r="-4025" b="7135"/>
          <a:stretch/>
        </p:blipFill>
        <p:spPr>
          <a:xfrm>
            <a:off x="6619149" y="-945673"/>
            <a:ext cx="1796143" cy="6858000"/>
          </a:xfrm>
          <a:prstGeom prst="rect">
            <a:avLst/>
          </a:prstGeom>
        </p:spPr>
      </p:pic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A9D53BA6-CE5E-B0C3-0E6E-3F4A4B1BA406}"/>
              </a:ext>
            </a:extLst>
          </p:cNvPr>
          <p:cNvSpPr txBox="1">
            <a:spLocks/>
          </p:cNvSpPr>
          <p:nvPr userDrawn="1"/>
        </p:nvSpPr>
        <p:spPr>
          <a:xfrm>
            <a:off x="458784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7377999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98" userDrawn="1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1_Conteúdo">
    <p:bg>
      <p:bgPr>
        <a:solidFill>
          <a:srgbClr val="6F00D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1">
            <a:extLst>
              <a:ext uri="{FF2B5EF4-FFF2-40B4-BE49-F238E27FC236}">
                <a16:creationId xmlns:a16="http://schemas.microsoft.com/office/drawing/2014/main" id="{89681356-8A86-2A34-DCC9-59DEF7FC2AE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58899" y="6239293"/>
            <a:ext cx="1623663" cy="375387"/>
          </a:xfrm>
          <a:prstGeom prst="rect">
            <a:avLst/>
          </a:prstGeom>
        </p:spPr>
      </p:pic>
      <p:sp>
        <p:nvSpPr>
          <p:cNvPr id="11" name="Google Shape;116;p15">
            <a:extLst>
              <a:ext uri="{FF2B5EF4-FFF2-40B4-BE49-F238E27FC236}">
                <a16:creationId xmlns:a16="http://schemas.microsoft.com/office/drawing/2014/main" id="{DFC7B90A-582F-80F4-F5FA-39CCBA77D092}"/>
              </a:ext>
            </a:extLst>
          </p:cNvPr>
          <p:cNvSpPr txBox="1">
            <a:spLocks/>
          </p:cNvSpPr>
          <p:nvPr userDrawn="1"/>
        </p:nvSpPr>
        <p:spPr>
          <a:xfrm>
            <a:off x="210227" y="329683"/>
            <a:ext cx="3097254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rgbClr val="F2F0EE"/>
                </a:solidFill>
                <a:latin typeface="+mj-lt"/>
                <a:ea typeface="IBM Plex Mono"/>
                <a:cs typeface="IBM Plex Mono"/>
                <a:sym typeface="IBM Plex Mono"/>
              </a:rPr>
              <a:t>COPYRIGHT </a:t>
            </a:r>
            <a:r>
              <a:rPr lang="pt-BR" sz="667" b="0" i="0" dirty="0">
                <a:solidFill>
                  <a:srgbClr val="F2F0EE"/>
                </a:solidFill>
                <a:effectLst/>
                <a:latin typeface="+mj-lt"/>
              </a:rPr>
              <a:t>©️ LIGHTERA. ALL RIGHTS RESERVED.</a:t>
            </a:r>
            <a:endParaRPr lang="pt-BR" sz="667" dirty="0">
              <a:solidFill>
                <a:srgbClr val="F2F0EE"/>
              </a:solidFill>
              <a:latin typeface="+mj-lt"/>
              <a:ea typeface="IBM Plex Mono"/>
              <a:cs typeface="IBM Plex Mono"/>
              <a:sym typeface="IBM Plex Mono"/>
            </a:endParaRPr>
          </a:p>
        </p:txBody>
      </p:sp>
      <p:sp>
        <p:nvSpPr>
          <p:cNvPr id="10" name="Slide Number Placeholder 5">
            <a:extLst>
              <a:ext uri="{FF2B5EF4-FFF2-40B4-BE49-F238E27FC236}">
                <a16:creationId xmlns:a16="http://schemas.microsoft.com/office/drawing/2014/main" id="{5CF9C6B2-0D8B-DFCD-08F0-36274F5D90B5}"/>
              </a:ext>
            </a:extLst>
          </p:cNvPr>
          <p:cNvSpPr txBox="1">
            <a:spLocks/>
          </p:cNvSpPr>
          <p:nvPr userDrawn="1"/>
        </p:nvSpPr>
        <p:spPr>
          <a:xfrm>
            <a:off x="458784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9054704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201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userDrawn="1">
  <p:cSld name="2_Conteúdo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m 31">
            <a:extLst>
              <a:ext uri="{FF2B5EF4-FFF2-40B4-BE49-F238E27FC236}">
                <a16:creationId xmlns:a16="http://schemas.microsoft.com/office/drawing/2014/main" id="{EF0FE850-1568-71EB-8F5D-7FE731B11B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58898" y="6239293"/>
            <a:ext cx="1623663" cy="375387"/>
          </a:xfrm>
          <a:prstGeom prst="rect">
            <a:avLst/>
          </a:prstGeom>
        </p:spPr>
      </p:pic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DF022880-6FE3-5FA1-54A5-7AE3098FFC21}"/>
              </a:ext>
            </a:extLst>
          </p:cNvPr>
          <p:cNvSpPr txBox="1">
            <a:spLocks/>
          </p:cNvSpPr>
          <p:nvPr userDrawn="1"/>
        </p:nvSpPr>
        <p:spPr>
          <a:xfrm>
            <a:off x="904866" y="6378574"/>
            <a:ext cx="4115336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B063FF"/>
                </a:solidFill>
                <a:effectLst/>
                <a:uLnTx/>
                <a:uFillTx/>
                <a:latin typeface="Arial" panose="020B0604020202020204"/>
                <a:cs typeface="Arial"/>
                <a:sym typeface="Arial"/>
              </a:rPr>
              <a:t>COPYRIGHT © LIGHTERA. ALL RIGHTS RESERVED.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E2A8F064-0201-4B82-95AA-121877198959}"/>
              </a:ext>
            </a:extLst>
          </p:cNvPr>
          <p:cNvSpPr txBox="1">
            <a:spLocks/>
          </p:cNvSpPr>
          <p:nvPr userDrawn="1"/>
        </p:nvSpPr>
        <p:spPr>
          <a:xfrm>
            <a:off x="458784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B063F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B063FF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1_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Imagem 31">
            <a:extLst>
              <a:ext uri="{FF2B5EF4-FFF2-40B4-BE49-F238E27FC236}">
                <a16:creationId xmlns:a16="http://schemas.microsoft.com/office/drawing/2014/main" id="{EF0FE850-1568-71EB-8F5D-7FE731B11B2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58898" y="6239293"/>
            <a:ext cx="1623663" cy="375387"/>
          </a:xfrm>
          <a:prstGeom prst="rect">
            <a:avLst/>
          </a:prstGeom>
        </p:spPr>
      </p:pic>
      <p:sp>
        <p:nvSpPr>
          <p:cNvPr id="2" name="Espaço Reservado para Conteúdo 2">
            <a:extLst>
              <a:ext uri="{FF2B5EF4-FFF2-40B4-BE49-F238E27FC236}">
                <a16:creationId xmlns:a16="http://schemas.microsoft.com/office/drawing/2014/main" id="{6B943153-23DB-FC1B-194F-9A4B38F6E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3" y="1147356"/>
            <a:ext cx="10789908" cy="4563293"/>
          </a:xfrm>
        </p:spPr>
        <p:txBody>
          <a:bodyPr/>
          <a:lstStyle>
            <a:lvl1pPr marL="609555" indent="-457167">
              <a:buClr>
                <a:srgbClr val="B063FF"/>
              </a:buClr>
              <a:buFont typeface="Arial" panose="020B0604020202020204" pitchFamily="34" charset="0"/>
              <a:buChar char="•"/>
              <a:defRPr sz="2667">
                <a:solidFill>
                  <a:schemeClr val="tx1"/>
                </a:solidFill>
              </a:defRPr>
            </a:lvl1pPr>
            <a:lvl2pPr marL="1176779" indent="-380972">
              <a:buClr>
                <a:srgbClr val="B063FF"/>
              </a:buClr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</a:defRPr>
            </a:lvl2pPr>
            <a:lvl3pPr marL="1786334" indent="-380972">
              <a:buClr>
                <a:srgbClr val="B063FF"/>
              </a:buClr>
              <a:buFont typeface="Arial" panose="020B0604020202020204" pitchFamily="34" charset="0"/>
              <a:buChar char="•"/>
              <a:defRPr sz="2133">
                <a:solidFill>
                  <a:schemeClr val="tx1"/>
                </a:solidFill>
              </a:defRPr>
            </a:lvl3pPr>
            <a:lvl4pPr marL="2395887" indent="-380972">
              <a:buClr>
                <a:srgbClr val="B063FF"/>
              </a:buClr>
              <a:buFont typeface="Arial" panose="020B0604020202020204" pitchFamily="34" charset="0"/>
              <a:buChar char="•"/>
              <a:defRPr sz="1867">
                <a:solidFill>
                  <a:schemeClr val="tx1"/>
                </a:solidFill>
              </a:defRPr>
            </a:lvl4pPr>
            <a:lvl5pPr marL="2853051" indent="-228584">
              <a:buClr>
                <a:srgbClr val="B063FF"/>
              </a:buClr>
              <a:buFont typeface="Arial" panose="020B0604020202020204" pitchFamily="34" charset="0"/>
              <a:buChar char="•"/>
              <a:defRPr sz="1600">
                <a:solidFill>
                  <a:schemeClr val="tx1"/>
                </a:solidFill>
              </a:defRPr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pt-BR" sz="1867" dirty="0" err="1">
                <a:solidFill>
                  <a:schemeClr val="tx1"/>
                </a:solidFill>
                <a:effectLst/>
              </a:rPr>
              <a:t>Lorem</a:t>
            </a:r>
            <a:r>
              <a:rPr lang="pt-BR" sz="1867" dirty="0">
                <a:solidFill>
                  <a:schemeClr val="tx1"/>
                </a:solidFill>
                <a:effectLst/>
              </a:rPr>
              <a:t> ipsum </a:t>
            </a:r>
            <a:r>
              <a:rPr lang="pt-BR" sz="1867" dirty="0" err="1">
                <a:solidFill>
                  <a:schemeClr val="tx1"/>
                </a:solidFill>
                <a:effectLst/>
              </a:rPr>
              <a:t>dolor</a:t>
            </a:r>
            <a:r>
              <a:rPr lang="pt-BR" sz="1867" dirty="0">
                <a:solidFill>
                  <a:schemeClr val="tx1"/>
                </a:solidFill>
                <a:effectLst/>
              </a:rPr>
              <a:t> </a:t>
            </a:r>
            <a:r>
              <a:rPr lang="pt-BR" sz="1867" dirty="0" err="1">
                <a:solidFill>
                  <a:schemeClr val="tx1"/>
                </a:solidFill>
                <a:effectLst/>
              </a:rPr>
              <a:t>sit</a:t>
            </a:r>
            <a:r>
              <a:rPr lang="pt-BR" sz="1867" dirty="0">
                <a:solidFill>
                  <a:schemeClr val="tx1"/>
                </a:solidFill>
                <a:effectLst/>
              </a:rPr>
              <a:t> </a:t>
            </a:r>
            <a:r>
              <a:rPr lang="pt-BR" sz="1867" dirty="0" err="1">
                <a:solidFill>
                  <a:schemeClr val="tx1"/>
                </a:solidFill>
                <a:effectLst/>
              </a:rPr>
              <a:t>amet</a:t>
            </a:r>
            <a:r>
              <a:rPr lang="pt-BR" sz="1867" dirty="0">
                <a:solidFill>
                  <a:schemeClr val="tx1"/>
                </a:solidFill>
                <a:effectLst/>
              </a:rPr>
              <a:t>, </a:t>
            </a:r>
            <a:r>
              <a:rPr lang="pt-BR" sz="1867" dirty="0" err="1">
                <a:solidFill>
                  <a:schemeClr val="tx1"/>
                </a:solidFill>
                <a:effectLst/>
              </a:rPr>
              <a:t>consectetuer</a:t>
            </a:r>
            <a:r>
              <a:rPr lang="pt-BR" sz="1867" dirty="0">
                <a:solidFill>
                  <a:schemeClr val="tx1"/>
                </a:solidFill>
                <a:effectLst/>
              </a:rPr>
              <a:t> </a:t>
            </a:r>
            <a:r>
              <a:rPr lang="pt-BR" sz="1867" dirty="0" err="1">
                <a:solidFill>
                  <a:schemeClr val="tx1"/>
                </a:solidFill>
                <a:effectLst/>
              </a:rPr>
              <a:t>adipiscing</a:t>
            </a:r>
            <a:endParaRPr lang="pt-BR" sz="1867" dirty="0">
              <a:solidFill>
                <a:schemeClr val="tx1"/>
              </a:solidFill>
            </a:endParaRPr>
          </a:p>
          <a:p>
            <a:pPr lvl="1"/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Lorem</a:t>
            </a:r>
            <a:r>
              <a:rPr lang="pt-BR" sz="1600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ipsum </a:t>
            </a:r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dolor</a:t>
            </a:r>
            <a:r>
              <a:rPr lang="pt-BR" sz="1600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sit</a:t>
            </a:r>
            <a:r>
              <a:rPr lang="pt-BR" sz="1600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amet</a:t>
            </a:r>
            <a:r>
              <a:rPr lang="pt-BR" sz="1600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consectetuer</a:t>
            </a:r>
            <a:r>
              <a:rPr lang="pt-BR" sz="1600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adipiscing</a:t>
            </a:r>
            <a:endParaRPr lang="pt-BR" sz="16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2"/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Lorem</a:t>
            </a:r>
            <a:r>
              <a:rPr lang="pt-BR" sz="1333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ipsum </a:t>
            </a:r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dolor</a:t>
            </a:r>
            <a:r>
              <a:rPr lang="pt-BR" sz="1333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sit</a:t>
            </a:r>
            <a:r>
              <a:rPr lang="pt-BR" sz="1333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amet</a:t>
            </a:r>
            <a:r>
              <a:rPr lang="pt-BR" sz="1333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consectetuer</a:t>
            </a:r>
            <a:r>
              <a:rPr lang="pt-BR" sz="1333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adipiscing</a:t>
            </a:r>
            <a:endParaRPr lang="pt-BR" sz="1333" dirty="0">
              <a:solidFill>
                <a:schemeClr val="tx1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/>
            <a:r>
              <a:rPr lang="pt-BR" sz="1867" dirty="0" err="1">
                <a:solidFill>
                  <a:schemeClr val="tx1"/>
                </a:solidFill>
                <a:effectLst/>
              </a:rPr>
              <a:t>Lorem</a:t>
            </a:r>
            <a:r>
              <a:rPr lang="pt-BR" sz="1867" dirty="0">
                <a:solidFill>
                  <a:schemeClr val="tx1"/>
                </a:solidFill>
                <a:effectLst/>
              </a:rPr>
              <a:t> ipsum </a:t>
            </a:r>
            <a:r>
              <a:rPr lang="pt-BR" sz="1867" dirty="0" err="1">
                <a:solidFill>
                  <a:schemeClr val="tx1"/>
                </a:solidFill>
                <a:effectLst/>
              </a:rPr>
              <a:t>dolor</a:t>
            </a:r>
            <a:r>
              <a:rPr lang="pt-BR" sz="1867" dirty="0">
                <a:solidFill>
                  <a:schemeClr val="tx1"/>
                </a:solidFill>
                <a:effectLst/>
              </a:rPr>
              <a:t> </a:t>
            </a:r>
            <a:r>
              <a:rPr lang="pt-BR" sz="1867" dirty="0" err="1">
                <a:solidFill>
                  <a:schemeClr val="tx1"/>
                </a:solidFill>
                <a:effectLst/>
              </a:rPr>
              <a:t>sit</a:t>
            </a:r>
            <a:r>
              <a:rPr lang="pt-BR" sz="1867" dirty="0">
                <a:solidFill>
                  <a:schemeClr val="tx1"/>
                </a:solidFill>
                <a:effectLst/>
              </a:rPr>
              <a:t> </a:t>
            </a:r>
            <a:r>
              <a:rPr lang="pt-BR" sz="1867" dirty="0" err="1">
                <a:solidFill>
                  <a:schemeClr val="tx1"/>
                </a:solidFill>
                <a:effectLst/>
              </a:rPr>
              <a:t>amet</a:t>
            </a:r>
            <a:r>
              <a:rPr lang="pt-BR" sz="1867" dirty="0">
                <a:solidFill>
                  <a:schemeClr val="tx1"/>
                </a:solidFill>
                <a:effectLst/>
              </a:rPr>
              <a:t>, </a:t>
            </a:r>
            <a:r>
              <a:rPr lang="pt-BR" sz="1867" dirty="0" err="1">
                <a:solidFill>
                  <a:schemeClr val="tx1"/>
                </a:solidFill>
                <a:effectLst/>
              </a:rPr>
              <a:t>consectetuer</a:t>
            </a:r>
            <a:r>
              <a:rPr lang="pt-BR" sz="1867" dirty="0">
                <a:solidFill>
                  <a:schemeClr val="tx1"/>
                </a:solidFill>
                <a:effectLst/>
              </a:rPr>
              <a:t> </a:t>
            </a:r>
            <a:r>
              <a:rPr lang="pt-BR" sz="1867" dirty="0" err="1">
                <a:solidFill>
                  <a:schemeClr val="tx1"/>
                </a:solidFill>
                <a:effectLst/>
              </a:rPr>
              <a:t>adipiscing</a:t>
            </a:r>
            <a:endParaRPr lang="pt-BR" sz="1867" dirty="0">
              <a:solidFill>
                <a:schemeClr val="tx1"/>
              </a:solidFill>
            </a:endParaRPr>
          </a:p>
          <a:p>
            <a:pPr lvl="1"/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Lorem</a:t>
            </a:r>
            <a:r>
              <a:rPr lang="pt-BR" sz="1600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ipsum </a:t>
            </a:r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dolor</a:t>
            </a:r>
            <a:r>
              <a:rPr lang="pt-BR" sz="1600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sit</a:t>
            </a:r>
            <a:r>
              <a:rPr lang="pt-BR" sz="1600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amet</a:t>
            </a:r>
            <a:r>
              <a:rPr lang="pt-BR" sz="1600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consectetuer</a:t>
            </a:r>
            <a:r>
              <a:rPr lang="pt-BR" sz="1600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adipiscing</a:t>
            </a:r>
            <a:endParaRPr lang="pt-BR" sz="1600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2"/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Lorem</a:t>
            </a:r>
            <a:r>
              <a:rPr lang="pt-BR" sz="1333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ipsum </a:t>
            </a:r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dolor</a:t>
            </a:r>
            <a:r>
              <a:rPr lang="pt-BR" sz="1333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sit</a:t>
            </a:r>
            <a:r>
              <a:rPr lang="pt-BR" sz="1333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amet</a:t>
            </a:r>
            <a:r>
              <a:rPr lang="pt-BR" sz="1333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consectetuer</a:t>
            </a:r>
            <a:r>
              <a:rPr lang="pt-BR" sz="1333" dirty="0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solidFill>
                  <a:schemeClr val="tx1"/>
                </a:solidFill>
                <a:effectLst/>
                <a:latin typeface="Helvetica Neue" panose="02000503000000020004" pitchFamily="2" charset="0"/>
                <a:ea typeface="Helvetica Neue" panose="02000503000000020004" pitchFamily="2" charset="0"/>
                <a:cs typeface="Helvetica Neue" panose="02000503000000020004" pitchFamily="2" charset="0"/>
              </a:rPr>
              <a:t>adipiscing</a:t>
            </a:r>
            <a:endParaRPr lang="pt-BR" sz="1333" dirty="0">
              <a:solidFill>
                <a:schemeClr val="tx1"/>
              </a:solidFill>
              <a:effectLst/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405362" lvl="2" indent="0">
              <a:buNone/>
            </a:pPr>
            <a:endParaRPr lang="pt-BR" sz="1867" dirty="0">
              <a:solidFill>
                <a:schemeClr val="tx1"/>
              </a:solidFill>
              <a:latin typeface="Helvetica Neue" panose="02000503000000020004" pitchFamily="2" charset="0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94A9C03C-CB48-F754-9394-13C9FEB12B80}"/>
              </a:ext>
            </a:extLst>
          </p:cNvPr>
          <p:cNvSpPr txBox="1">
            <a:spLocks/>
          </p:cNvSpPr>
          <p:nvPr userDrawn="1"/>
        </p:nvSpPr>
        <p:spPr>
          <a:xfrm>
            <a:off x="904866" y="6378574"/>
            <a:ext cx="4115336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800" b="0" i="0" u="none" strike="noStrike" kern="0" cap="none" spc="0" normalizeH="0" baseline="0" noProof="0" dirty="0">
                <a:ln>
                  <a:noFill/>
                </a:ln>
                <a:solidFill>
                  <a:srgbClr val="B063FF"/>
                </a:solidFill>
                <a:effectLst/>
                <a:uLnTx/>
                <a:uFillTx/>
                <a:latin typeface="Arial" panose="020B0604020202020204"/>
                <a:cs typeface="Arial"/>
                <a:sym typeface="Arial"/>
              </a:rPr>
              <a:t>COPYRIGHT © LIGHTERA. ALL RIGHTS RESERVED.</a:t>
            </a:r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21BE044B-24DC-4CB5-C599-F1168DE53C58}"/>
              </a:ext>
            </a:extLst>
          </p:cNvPr>
          <p:cNvSpPr txBox="1">
            <a:spLocks/>
          </p:cNvSpPr>
          <p:nvPr userDrawn="1"/>
        </p:nvSpPr>
        <p:spPr>
          <a:xfrm>
            <a:off x="458784" y="6378574"/>
            <a:ext cx="446082" cy="2286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800" b="0" i="0" u="none" strike="noStrike" cap="none">
                <a:solidFill>
                  <a:schemeClr val="accent3"/>
                </a:solidFill>
                <a:latin typeface="+mj-lt"/>
                <a:ea typeface="Helvetica Neue" panose="02000503000000020004" pitchFamily="2" charset="0"/>
                <a:cs typeface="Arial" panose="020B0604020202020204" pitchFamily="34" charset="0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fld id="{73790AFF-9E66-874F-87A4-B763720167F6}" type="slidenum">
              <a:rPr kumimoji="0" lang="en-US" sz="800" b="0" i="0" u="none" strike="noStrike" kern="0" cap="none" spc="0" normalizeH="0" baseline="0" noProof="0" smtClean="0">
                <a:ln>
                  <a:noFill/>
                </a:ln>
                <a:solidFill>
                  <a:srgbClr val="B063FF"/>
                </a:solidFill>
                <a:effectLst/>
                <a:uLnTx/>
                <a:uFillTx/>
                <a:latin typeface="Arial" panose="020B0604020202020204"/>
                <a:cs typeface="Arial" panose="020B0604020202020204" pitchFamily="34" charset="0"/>
                <a:sym typeface="Arial"/>
              </a:rPr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t>‹nº›</a:t>
            </a:fld>
            <a:endParaRPr kumimoji="0" lang="en-US" sz="800" b="0" i="0" u="none" strike="noStrike" kern="0" cap="none" spc="0" normalizeH="0" baseline="0" noProof="0" dirty="0">
              <a:ln>
                <a:noFill/>
              </a:ln>
              <a:solidFill>
                <a:srgbClr val="B063FF"/>
              </a:solidFill>
              <a:effectLst/>
              <a:uLnTx/>
              <a:uFillTx/>
              <a:latin typeface="Arial" panose="020B0604020202020204"/>
              <a:cs typeface="Arial" panose="020B0604020202020204" pitchFamily="34" charset="0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5094899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15654" y="593367"/>
            <a:ext cx="11362280" cy="76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15654" y="1536633"/>
            <a:ext cx="1136228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7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48" r:id="rId8"/>
    <p:sldLayoutId id="2147483668" r:id="rId9"/>
    <p:sldLayoutId id="2147483652" r:id="rId10"/>
    <p:sldLayoutId id="2147483653" r:id="rId11"/>
    <p:sldLayoutId id="2147483654" r:id="rId12"/>
    <p:sldLayoutId id="2147483656" r:id="rId13"/>
    <p:sldLayoutId id="2147483657" r:id="rId14"/>
    <p:sldLayoutId id="2147483658" r:id="rId15"/>
    <p:sldLayoutId id="2147483666" r:id="rId16"/>
    <p:sldLayoutId id="2147483669" r:id="rId17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Helvetica Neue" panose="02000503000000020004" pitchFamily="2" charset="0"/>
          <a:ea typeface="Helvetica Neue" panose="02000503000000020004" pitchFamily="2" charset="0"/>
          <a:cs typeface="Helvetica Neue" panose="02000503000000020004" pitchFamily="2" charset="0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">
          <a:extLst>
            <a:ext uri="{FF2B5EF4-FFF2-40B4-BE49-F238E27FC236}">
              <a16:creationId xmlns:a16="http://schemas.microsoft.com/office/drawing/2014/main" id="{2FE4065D-4DA5-57C1-A8A1-16E7D4C62A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65;p13">
            <a:extLst>
              <a:ext uri="{FF2B5EF4-FFF2-40B4-BE49-F238E27FC236}">
                <a16:creationId xmlns:a16="http://schemas.microsoft.com/office/drawing/2014/main" id="{698B2A6E-9B81-23D6-733A-C219BB5D90FB}"/>
              </a:ext>
            </a:extLst>
          </p:cNvPr>
          <p:cNvSpPr txBox="1">
            <a:spLocks/>
          </p:cNvSpPr>
          <p:nvPr/>
        </p:nvSpPr>
        <p:spPr>
          <a:xfrm>
            <a:off x="1161278" y="3481987"/>
            <a:ext cx="3782800" cy="1116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</a:pPr>
            <a:r>
              <a:rPr lang="pt-BR" sz="4533" i="1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Presentation</a:t>
            </a:r>
          </a:p>
          <a:p>
            <a:pPr>
              <a:lnSpc>
                <a:spcPct val="80000"/>
              </a:lnSpc>
            </a:pPr>
            <a:r>
              <a:rPr lang="pt-BR" sz="4533" i="1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251672726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66;p18">
            <a:extLst>
              <a:ext uri="{FF2B5EF4-FFF2-40B4-BE49-F238E27FC236}">
                <a16:creationId xmlns:a16="http://schemas.microsoft.com/office/drawing/2014/main" id="{7B52C7F2-AF2A-C203-E487-B21CB5A23988}"/>
              </a:ext>
            </a:extLst>
          </p:cNvPr>
          <p:cNvSpPr txBox="1">
            <a:spLocks/>
          </p:cNvSpPr>
          <p:nvPr/>
        </p:nvSpPr>
        <p:spPr>
          <a:xfrm>
            <a:off x="5642641" y="2991319"/>
            <a:ext cx="4782800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5" name="Google Shape;167;p18">
            <a:extLst>
              <a:ext uri="{FF2B5EF4-FFF2-40B4-BE49-F238E27FC236}">
                <a16:creationId xmlns:a16="http://schemas.microsoft.com/office/drawing/2014/main" id="{841A5E0A-851E-F54F-741C-EFAFF538DC28}"/>
              </a:ext>
            </a:extLst>
          </p:cNvPr>
          <p:cNvSpPr txBox="1">
            <a:spLocks/>
          </p:cNvSpPr>
          <p:nvPr/>
        </p:nvSpPr>
        <p:spPr>
          <a:xfrm>
            <a:off x="5642641" y="4989119"/>
            <a:ext cx="4782800" cy="16511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pt-BR" sz="933" dirty="0">
                <a:solidFill>
                  <a:schemeClr val="dk1"/>
                </a:solidFill>
                <a:latin typeface="+mj-lt"/>
                <a:ea typeface="IBM Plex Mono"/>
                <a:cs typeface="IBM Plex Mono"/>
                <a:sym typeface="IBM Plex Mono"/>
              </a:rPr>
              <a:t>LOREM IPSUM DOLOR SIT AMET, CONSECTETUER ADIPISCING ELIT, SED DIAM.</a:t>
            </a:r>
          </a:p>
        </p:txBody>
      </p:sp>
      <p:grpSp>
        <p:nvGrpSpPr>
          <p:cNvPr id="9" name="Google Shape;179;p18">
            <a:extLst>
              <a:ext uri="{FF2B5EF4-FFF2-40B4-BE49-F238E27FC236}">
                <a16:creationId xmlns:a16="http://schemas.microsoft.com/office/drawing/2014/main" id="{BC5FE7B5-370B-3078-8E1D-E4C8B7CECB23}"/>
              </a:ext>
            </a:extLst>
          </p:cNvPr>
          <p:cNvGrpSpPr/>
          <p:nvPr/>
        </p:nvGrpSpPr>
        <p:grpSpPr>
          <a:xfrm rot="10800000">
            <a:off x="5118450" y="3977155"/>
            <a:ext cx="5828825" cy="404380"/>
            <a:chOff x="250050" y="2610525"/>
            <a:chExt cx="7119900" cy="493950"/>
          </a:xfrm>
        </p:grpSpPr>
        <p:sp>
          <p:nvSpPr>
            <p:cNvPr id="10" name="Google Shape;180;p18">
              <a:extLst>
                <a:ext uri="{FF2B5EF4-FFF2-40B4-BE49-F238E27FC236}">
                  <a16:creationId xmlns:a16="http://schemas.microsoft.com/office/drawing/2014/main" id="{14AFFE73-E03C-011D-C26F-AA9A0376925F}"/>
                </a:ext>
              </a:extLst>
            </p:cNvPr>
            <p:cNvSpPr/>
            <p:nvPr/>
          </p:nvSpPr>
          <p:spPr>
            <a:xfrm>
              <a:off x="897325" y="2610525"/>
              <a:ext cx="5825350" cy="25"/>
            </a:xfrm>
            <a:custGeom>
              <a:avLst/>
              <a:gdLst/>
              <a:ahLst/>
              <a:cxnLst/>
              <a:rect l="l" t="t" r="r" b="b"/>
              <a:pathLst>
                <a:path w="233014" h="1" fill="none" extrusionOk="0">
                  <a:moveTo>
                    <a:pt x="0" y="1"/>
                  </a:moveTo>
                  <a:lnTo>
                    <a:pt x="233014" y="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11" name="Google Shape;181;p18">
              <a:extLst>
                <a:ext uri="{FF2B5EF4-FFF2-40B4-BE49-F238E27FC236}">
                  <a16:creationId xmlns:a16="http://schemas.microsoft.com/office/drawing/2014/main" id="{16130702-DCF6-51D9-758A-180E3EDC4B58}"/>
                </a:ext>
              </a:extLst>
            </p:cNvPr>
            <p:cNvSpPr/>
            <p:nvPr/>
          </p:nvSpPr>
          <p:spPr>
            <a:xfrm>
              <a:off x="6876000" y="2610525"/>
              <a:ext cx="493950" cy="493950"/>
            </a:xfrm>
            <a:custGeom>
              <a:avLst/>
              <a:gdLst/>
              <a:ahLst/>
              <a:cxnLst/>
              <a:rect l="l" t="t" r="r" b="b"/>
              <a:pathLst>
                <a:path w="19758" h="19758" fill="none" extrusionOk="0">
                  <a:moveTo>
                    <a:pt x="19757" y="19757"/>
                  </a:moveTo>
                  <a:lnTo>
                    <a:pt x="13862" y="5896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12" name="Google Shape;182;p18">
              <a:extLst>
                <a:ext uri="{FF2B5EF4-FFF2-40B4-BE49-F238E27FC236}">
                  <a16:creationId xmlns:a16="http://schemas.microsoft.com/office/drawing/2014/main" id="{2F46B5FC-F13E-A24B-29A3-51CB7893F1CE}"/>
                </a:ext>
              </a:extLst>
            </p:cNvPr>
            <p:cNvSpPr/>
            <p:nvPr/>
          </p:nvSpPr>
          <p:spPr>
            <a:xfrm>
              <a:off x="250050" y="2610525"/>
              <a:ext cx="493950" cy="493950"/>
            </a:xfrm>
            <a:custGeom>
              <a:avLst/>
              <a:gdLst/>
              <a:ahLst/>
              <a:cxnLst/>
              <a:rect l="l" t="t" r="r" b="b"/>
              <a:pathLst>
                <a:path w="19758" h="19758" fill="none" extrusionOk="0">
                  <a:moveTo>
                    <a:pt x="1" y="19757"/>
                  </a:moveTo>
                  <a:lnTo>
                    <a:pt x="5976" y="5896"/>
                  </a:lnTo>
                  <a:lnTo>
                    <a:pt x="19757" y="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</p:grpSp>
      <p:sp>
        <p:nvSpPr>
          <p:cNvPr id="13" name="Google Shape;183;p18">
            <a:extLst>
              <a:ext uri="{FF2B5EF4-FFF2-40B4-BE49-F238E27FC236}">
                <a16:creationId xmlns:a16="http://schemas.microsoft.com/office/drawing/2014/main" id="{23659793-3324-B417-E422-333C534D9575}"/>
              </a:ext>
            </a:extLst>
          </p:cNvPr>
          <p:cNvSpPr txBox="1">
            <a:spLocks/>
          </p:cNvSpPr>
          <p:nvPr/>
        </p:nvSpPr>
        <p:spPr>
          <a:xfrm>
            <a:off x="5642641" y="1045103"/>
            <a:ext cx="57796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200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</a:t>
            </a:r>
          </a:p>
        </p:txBody>
      </p:sp>
      <p:grpSp>
        <p:nvGrpSpPr>
          <p:cNvPr id="14" name="Google Shape;184;p18">
            <a:extLst>
              <a:ext uri="{FF2B5EF4-FFF2-40B4-BE49-F238E27FC236}">
                <a16:creationId xmlns:a16="http://schemas.microsoft.com/office/drawing/2014/main" id="{D37D61CF-2DB3-785F-EB07-03ACB143864C}"/>
              </a:ext>
            </a:extLst>
          </p:cNvPr>
          <p:cNvGrpSpPr/>
          <p:nvPr/>
        </p:nvGrpSpPr>
        <p:grpSpPr>
          <a:xfrm>
            <a:off x="5118362" y="2286007"/>
            <a:ext cx="5828825" cy="404380"/>
            <a:chOff x="250050" y="2610525"/>
            <a:chExt cx="7119900" cy="493950"/>
          </a:xfrm>
        </p:grpSpPr>
        <p:sp>
          <p:nvSpPr>
            <p:cNvPr id="15" name="Google Shape;185;p18">
              <a:extLst>
                <a:ext uri="{FF2B5EF4-FFF2-40B4-BE49-F238E27FC236}">
                  <a16:creationId xmlns:a16="http://schemas.microsoft.com/office/drawing/2014/main" id="{2B510DF8-B8B3-4BFD-392B-D9AFCCFEB7B5}"/>
                </a:ext>
              </a:extLst>
            </p:cNvPr>
            <p:cNvSpPr/>
            <p:nvPr/>
          </p:nvSpPr>
          <p:spPr>
            <a:xfrm>
              <a:off x="897325" y="2610525"/>
              <a:ext cx="5825350" cy="25"/>
            </a:xfrm>
            <a:custGeom>
              <a:avLst/>
              <a:gdLst/>
              <a:ahLst/>
              <a:cxnLst/>
              <a:rect l="l" t="t" r="r" b="b"/>
              <a:pathLst>
                <a:path w="233014" h="1" fill="none" extrusionOk="0">
                  <a:moveTo>
                    <a:pt x="0" y="1"/>
                  </a:moveTo>
                  <a:lnTo>
                    <a:pt x="233014" y="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16" name="Google Shape;186;p18">
              <a:extLst>
                <a:ext uri="{FF2B5EF4-FFF2-40B4-BE49-F238E27FC236}">
                  <a16:creationId xmlns:a16="http://schemas.microsoft.com/office/drawing/2014/main" id="{2367FDD2-D57B-7478-A14F-80E43699A410}"/>
                </a:ext>
              </a:extLst>
            </p:cNvPr>
            <p:cNvSpPr/>
            <p:nvPr/>
          </p:nvSpPr>
          <p:spPr>
            <a:xfrm>
              <a:off x="250050" y="2610525"/>
              <a:ext cx="493950" cy="493950"/>
            </a:xfrm>
            <a:custGeom>
              <a:avLst/>
              <a:gdLst/>
              <a:ahLst/>
              <a:cxnLst/>
              <a:rect l="l" t="t" r="r" b="b"/>
              <a:pathLst>
                <a:path w="19758" h="19758" fill="none" extrusionOk="0">
                  <a:moveTo>
                    <a:pt x="1" y="19757"/>
                  </a:moveTo>
                  <a:lnTo>
                    <a:pt x="5976" y="5896"/>
                  </a:lnTo>
                  <a:lnTo>
                    <a:pt x="19757" y="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 dirty="0"/>
            </a:p>
          </p:txBody>
        </p:sp>
        <p:sp>
          <p:nvSpPr>
            <p:cNvPr id="17" name="Google Shape;187;p18">
              <a:extLst>
                <a:ext uri="{FF2B5EF4-FFF2-40B4-BE49-F238E27FC236}">
                  <a16:creationId xmlns:a16="http://schemas.microsoft.com/office/drawing/2014/main" id="{51C43367-A147-B202-0967-18DA486412C5}"/>
                </a:ext>
              </a:extLst>
            </p:cNvPr>
            <p:cNvSpPr/>
            <p:nvPr/>
          </p:nvSpPr>
          <p:spPr>
            <a:xfrm>
              <a:off x="6876000" y="2610525"/>
              <a:ext cx="493950" cy="493950"/>
            </a:xfrm>
            <a:custGeom>
              <a:avLst/>
              <a:gdLst/>
              <a:ahLst/>
              <a:cxnLst/>
              <a:rect l="l" t="t" r="r" b="b"/>
              <a:pathLst>
                <a:path w="19758" h="19758" fill="none" extrusionOk="0">
                  <a:moveTo>
                    <a:pt x="19757" y="19757"/>
                  </a:moveTo>
                  <a:lnTo>
                    <a:pt x="13862" y="5896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</p:grpSp>
      <p:grpSp>
        <p:nvGrpSpPr>
          <p:cNvPr id="18" name="Google Shape;189;p18">
            <a:extLst>
              <a:ext uri="{FF2B5EF4-FFF2-40B4-BE49-F238E27FC236}">
                <a16:creationId xmlns:a16="http://schemas.microsoft.com/office/drawing/2014/main" id="{90312BD3-1693-752E-62A5-314D7521198B}"/>
              </a:ext>
            </a:extLst>
          </p:cNvPr>
          <p:cNvGrpSpPr/>
          <p:nvPr/>
        </p:nvGrpSpPr>
        <p:grpSpPr>
          <a:xfrm>
            <a:off x="5118362" y="4787923"/>
            <a:ext cx="5828825" cy="404380"/>
            <a:chOff x="250050" y="2610525"/>
            <a:chExt cx="7119900" cy="493950"/>
          </a:xfrm>
        </p:grpSpPr>
        <p:sp>
          <p:nvSpPr>
            <p:cNvPr id="19" name="Google Shape;190;p18">
              <a:extLst>
                <a:ext uri="{FF2B5EF4-FFF2-40B4-BE49-F238E27FC236}">
                  <a16:creationId xmlns:a16="http://schemas.microsoft.com/office/drawing/2014/main" id="{258B4C59-9D3C-28C4-3575-A18C4BA2164F}"/>
                </a:ext>
              </a:extLst>
            </p:cNvPr>
            <p:cNvSpPr/>
            <p:nvPr/>
          </p:nvSpPr>
          <p:spPr>
            <a:xfrm>
              <a:off x="897325" y="2610525"/>
              <a:ext cx="5825350" cy="25"/>
            </a:xfrm>
            <a:custGeom>
              <a:avLst/>
              <a:gdLst/>
              <a:ahLst/>
              <a:cxnLst/>
              <a:rect l="l" t="t" r="r" b="b"/>
              <a:pathLst>
                <a:path w="233014" h="1" fill="none" extrusionOk="0">
                  <a:moveTo>
                    <a:pt x="0" y="1"/>
                  </a:moveTo>
                  <a:lnTo>
                    <a:pt x="233014" y="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20" name="Google Shape;191;p18">
              <a:extLst>
                <a:ext uri="{FF2B5EF4-FFF2-40B4-BE49-F238E27FC236}">
                  <a16:creationId xmlns:a16="http://schemas.microsoft.com/office/drawing/2014/main" id="{9EAF2A14-29A0-701F-4AB6-01ADAD4402A1}"/>
                </a:ext>
              </a:extLst>
            </p:cNvPr>
            <p:cNvSpPr/>
            <p:nvPr/>
          </p:nvSpPr>
          <p:spPr>
            <a:xfrm>
              <a:off x="250050" y="2610525"/>
              <a:ext cx="493950" cy="493950"/>
            </a:xfrm>
            <a:custGeom>
              <a:avLst/>
              <a:gdLst/>
              <a:ahLst/>
              <a:cxnLst/>
              <a:rect l="l" t="t" r="r" b="b"/>
              <a:pathLst>
                <a:path w="19758" h="19758" fill="none" extrusionOk="0">
                  <a:moveTo>
                    <a:pt x="1" y="19757"/>
                  </a:moveTo>
                  <a:lnTo>
                    <a:pt x="5976" y="5896"/>
                  </a:lnTo>
                  <a:lnTo>
                    <a:pt x="19757" y="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21" name="Google Shape;192;p18">
              <a:extLst>
                <a:ext uri="{FF2B5EF4-FFF2-40B4-BE49-F238E27FC236}">
                  <a16:creationId xmlns:a16="http://schemas.microsoft.com/office/drawing/2014/main" id="{5476F4CF-2652-2498-F7FE-27A4802304CC}"/>
                </a:ext>
              </a:extLst>
            </p:cNvPr>
            <p:cNvSpPr/>
            <p:nvPr/>
          </p:nvSpPr>
          <p:spPr>
            <a:xfrm>
              <a:off x="6876000" y="2610525"/>
              <a:ext cx="493950" cy="493950"/>
            </a:xfrm>
            <a:custGeom>
              <a:avLst/>
              <a:gdLst/>
              <a:ahLst/>
              <a:cxnLst/>
              <a:rect l="l" t="t" r="r" b="b"/>
              <a:pathLst>
                <a:path w="19758" h="19758" fill="none" extrusionOk="0">
                  <a:moveTo>
                    <a:pt x="19757" y="19757"/>
                  </a:moveTo>
                  <a:lnTo>
                    <a:pt x="13862" y="5896"/>
                  </a:ln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</p:grpSp>
      <p:pic>
        <p:nvPicPr>
          <p:cNvPr id="4" name="Imagem 3">
            <a:extLst>
              <a:ext uri="{FF2B5EF4-FFF2-40B4-BE49-F238E27FC236}">
                <a16:creationId xmlns:a16="http://schemas.microsoft.com/office/drawing/2014/main" id="{EB7A7EA5-EC08-A8E7-9488-8636C54F2D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205016" cy="6873954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97;p19">
            <a:extLst>
              <a:ext uri="{FF2B5EF4-FFF2-40B4-BE49-F238E27FC236}">
                <a16:creationId xmlns:a16="http://schemas.microsoft.com/office/drawing/2014/main" id="{E39FB06B-C4D1-364D-B504-F719E168F475}"/>
              </a:ext>
            </a:extLst>
          </p:cNvPr>
          <p:cNvSpPr txBox="1">
            <a:spLocks/>
          </p:cNvSpPr>
          <p:nvPr/>
        </p:nvSpPr>
        <p:spPr>
          <a:xfrm>
            <a:off x="2255758" y="1421035"/>
            <a:ext cx="4018000" cy="1395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dirty="0">
                <a:solidFill>
                  <a:srgbClr val="B063FF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4533" dirty="0" err="1">
                <a:solidFill>
                  <a:srgbClr val="B063FF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4533" dirty="0">
                <a:solidFill>
                  <a:srgbClr val="B063FF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4533" dirty="0" err="1">
                <a:solidFill>
                  <a:srgbClr val="B063FF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4533" dirty="0">
                <a:solidFill>
                  <a:srgbClr val="B063FF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4533" dirty="0" err="1">
                <a:solidFill>
                  <a:srgbClr val="B063FF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endParaRPr lang="pt-BR" sz="4533" dirty="0">
              <a:solidFill>
                <a:srgbClr val="B063FF"/>
              </a:solidFill>
              <a:latin typeface="+mj-lt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Google Shape;198;p19">
            <a:extLst>
              <a:ext uri="{FF2B5EF4-FFF2-40B4-BE49-F238E27FC236}">
                <a16:creationId xmlns:a16="http://schemas.microsoft.com/office/drawing/2014/main" id="{5A2FCF5D-CF57-97A1-70A2-9C57568415B8}"/>
              </a:ext>
            </a:extLst>
          </p:cNvPr>
          <p:cNvSpPr txBox="1">
            <a:spLocks/>
          </p:cNvSpPr>
          <p:nvPr/>
        </p:nvSpPr>
        <p:spPr>
          <a:xfrm>
            <a:off x="2255757" y="3176401"/>
            <a:ext cx="4782800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grpSp>
        <p:nvGrpSpPr>
          <p:cNvPr id="5" name="Google Shape;211;p19">
            <a:extLst>
              <a:ext uri="{FF2B5EF4-FFF2-40B4-BE49-F238E27FC236}">
                <a16:creationId xmlns:a16="http://schemas.microsoft.com/office/drawing/2014/main" id="{21E4A51E-E5EE-FA88-D1D6-6B1BB728B7B3}"/>
              </a:ext>
            </a:extLst>
          </p:cNvPr>
          <p:cNvGrpSpPr/>
          <p:nvPr/>
        </p:nvGrpSpPr>
        <p:grpSpPr>
          <a:xfrm>
            <a:off x="1208813" y="1557268"/>
            <a:ext cx="692104" cy="1142725"/>
            <a:chOff x="2258650" y="296100"/>
            <a:chExt cx="3102675" cy="5122800"/>
          </a:xfrm>
        </p:grpSpPr>
        <p:sp>
          <p:nvSpPr>
            <p:cNvPr id="6" name="Google Shape;212;p19">
              <a:extLst>
                <a:ext uri="{FF2B5EF4-FFF2-40B4-BE49-F238E27FC236}">
                  <a16:creationId xmlns:a16="http://schemas.microsoft.com/office/drawing/2014/main" id="{2310873D-A773-EE00-930F-DC8C3571CE9B}"/>
                </a:ext>
              </a:extLst>
            </p:cNvPr>
            <p:cNvSpPr/>
            <p:nvPr/>
          </p:nvSpPr>
          <p:spPr>
            <a:xfrm>
              <a:off x="2258650" y="296100"/>
              <a:ext cx="1024575" cy="5122800"/>
            </a:xfrm>
            <a:custGeom>
              <a:avLst/>
              <a:gdLst/>
              <a:ahLst/>
              <a:cxnLst/>
              <a:rect l="l" t="t" r="r" b="b"/>
              <a:pathLst>
                <a:path w="40983" h="204912" fill="none" extrusionOk="0">
                  <a:moveTo>
                    <a:pt x="1" y="1"/>
                  </a:moveTo>
                  <a:lnTo>
                    <a:pt x="40983" y="102456"/>
                  </a:lnTo>
                  <a:lnTo>
                    <a:pt x="1" y="20491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7" name="Google Shape;213;p19">
              <a:extLst>
                <a:ext uri="{FF2B5EF4-FFF2-40B4-BE49-F238E27FC236}">
                  <a16:creationId xmlns:a16="http://schemas.microsoft.com/office/drawing/2014/main" id="{72FEDD1E-4989-B651-7F04-E94DF8E980EE}"/>
                </a:ext>
              </a:extLst>
            </p:cNvPr>
            <p:cNvSpPr/>
            <p:nvPr/>
          </p:nvSpPr>
          <p:spPr>
            <a:xfrm>
              <a:off x="3321875" y="296100"/>
              <a:ext cx="1034225" cy="5122800"/>
            </a:xfrm>
            <a:custGeom>
              <a:avLst/>
              <a:gdLst/>
              <a:ahLst/>
              <a:cxnLst/>
              <a:rect l="l" t="t" r="r" b="b"/>
              <a:pathLst>
                <a:path w="41369" h="204912" fill="none" extrusionOk="0">
                  <a:moveTo>
                    <a:pt x="0" y="1"/>
                  </a:moveTo>
                  <a:lnTo>
                    <a:pt x="41369" y="102456"/>
                  </a:lnTo>
                  <a:lnTo>
                    <a:pt x="0" y="20491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8" name="Google Shape;214;p19">
              <a:extLst>
                <a:ext uri="{FF2B5EF4-FFF2-40B4-BE49-F238E27FC236}">
                  <a16:creationId xmlns:a16="http://schemas.microsoft.com/office/drawing/2014/main" id="{331E3404-906A-6FC0-0F84-9D7CAF67CB4E}"/>
                </a:ext>
              </a:extLst>
            </p:cNvPr>
            <p:cNvSpPr/>
            <p:nvPr/>
          </p:nvSpPr>
          <p:spPr>
            <a:xfrm>
              <a:off x="5361300" y="296100"/>
              <a:ext cx="25" cy="5122800"/>
            </a:xfrm>
            <a:custGeom>
              <a:avLst/>
              <a:gdLst/>
              <a:ahLst/>
              <a:cxnLst/>
              <a:rect l="l" t="t" r="r" b="b"/>
              <a:pathLst>
                <a:path w="1" h="204912" fill="none" extrusionOk="0">
                  <a:moveTo>
                    <a:pt x="0" y="1"/>
                  </a:moveTo>
                  <a:lnTo>
                    <a:pt x="0" y="204911"/>
                  </a:lnTo>
                </a:path>
              </a:pathLst>
            </a:custGeom>
            <a:noFill/>
            <a:ln w="95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</p:grpSp>
    </p:spTree>
    <p:extLst>
      <p:ext uri="{BB962C8B-B14F-4D97-AF65-F5344CB8AC3E}">
        <p14:creationId xmlns:p14="http://schemas.microsoft.com/office/powerpoint/2010/main" val="2566813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19">
          <a:extLst>
            <a:ext uri="{FF2B5EF4-FFF2-40B4-BE49-F238E27FC236}">
              <a16:creationId xmlns:a16="http://schemas.microsoft.com/office/drawing/2014/main" id="{078B1E20-E82D-EA51-6AF3-CEDA54DCFC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221;p20">
            <a:extLst>
              <a:ext uri="{FF2B5EF4-FFF2-40B4-BE49-F238E27FC236}">
                <a16:creationId xmlns:a16="http://schemas.microsoft.com/office/drawing/2014/main" id="{01286950-4B70-FD0A-DA6B-2417132805E3}"/>
              </a:ext>
            </a:extLst>
          </p:cNvPr>
          <p:cNvSpPr txBox="1">
            <a:spLocks/>
          </p:cNvSpPr>
          <p:nvPr/>
        </p:nvSpPr>
        <p:spPr>
          <a:xfrm>
            <a:off x="2208429" y="2149767"/>
            <a:ext cx="4018000" cy="1395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4533" dirty="0" err="1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4533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4533" dirty="0" err="1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4533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4533" dirty="0" err="1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endParaRPr lang="pt-BR" sz="4533" dirty="0">
              <a:solidFill>
                <a:srgbClr val="6F00D3"/>
              </a:solidFill>
              <a:latin typeface="+mj-lt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222;p20">
            <a:extLst>
              <a:ext uri="{FF2B5EF4-FFF2-40B4-BE49-F238E27FC236}">
                <a16:creationId xmlns:a16="http://schemas.microsoft.com/office/drawing/2014/main" id="{4BA9E28A-E61F-3839-E9E0-DA4B1DF0C982}"/>
              </a:ext>
            </a:extLst>
          </p:cNvPr>
          <p:cNvSpPr txBox="1">
            <a:spLocks/>
          </p:cNvSpPr>
          <p:nvPr/>
        </p:nvSpPr>
        <p:spPr>
          <a:xfrm>
            <a:off x="2208427" y="3905134"/>
            <a:ext cx="3993600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grpSp>
        <p:nvGrpSpPr>
          <p:cNvPr id="13" name="Google Shape;224;p20">
            <a:extLst>
              <a:ext uri="{FF2B5EF4-FFF2-40B4-BE49-F238E27FC236}">
                <a16:creationId xmlns:a16="http://schemas.microsoft.com/office/drawing/2014/main" id="{D232C864-7C90-FB03-97EB-121FD3FB83BA}"/>
              </a:ext>
            </a:extLst>
          </p:cNvPr>
          <p:cNvGrpSpPr/>
          <p:nvPr/>
        </p:nvGrpSpPr>
        <p:grpSpPr>
          <a:xfrm>
            <a:off x="1203934" y="2286000"/>
            <a:ext cx="692104" cy="1142725"/>
            <a:chOff x="2258650" y="296100"/>
            <a:chExt cx="3102675" cy="5122800"/>
          </a:xfrm>
        </p:grpSpPr>
        <p:sp>
          <p:nvSpPr>
            <p:cNvPr id="14" name="Google Shape;225;p20">
              <a:extLst>
                <a:ext uri="{FF2B5EF4-FFF2-40B4-BE49-F238E27FC236}">
                  <a16:creationId xmlns:a16="http://schemas.microsoft.com/office/drawing/2014/main" id="{73E79C36-3A3E-C220-682C-906F9A57599D}"/>
                </a:ext>
              </a:extLst>
            </p:cNvPr>
            <p:cNvSpPr/>
            <p:nvPr/>
          </p:nvSpPr>
          <p:spPr>
            <a:xfrm>
              <a:off x="2258650" y="296100"/>
              <a:ext cx="1024575" cy="5122800"/>
            </a:xfrm>
            <a:custGeom>
              <a:avLst/>
              <a:gdLst/>
              <a:ahLst/>
              <a:cxnLst/>
              <a:rect l="l" t="t" r="r" b="b"/>
              <a:pathLst>
                <a:path w="40983" h="204912" fill="none" extrusionOk="0">
                  <a:moveTo>
                    <a:pt x="1" y="1"/>
                  </a:moveTo>
                  <a:lnTo>
                    <a:pt x="40983" y="102456"/>
                  </a:lnTo>
                  <a:lnTo>
                    <a:pt x="1" y="20491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15" name="Google Shape;226;p20">
              <a:extLst>
                <a:ext uri="{FF2B5EF4-FFF2-40B4-BE49-F238E27FC236}">
                  <a16:creationId xmlns:a16="http://schemas.microsoft.com/office/drawing/2014/main" id="{6CD52EDB-B5CA-4DCB-E9AF-14971CAB018C}"/>
                </a:ext>
              </a:extLst>
            </p:cNvPr>
            <p:cNvSpPr/>
            <p:nvPr/>
          </p:nvSpPr>
          <p:spPr>
            <a:xfrm>
              <a:off x="3321875" y="296100"/>
              <a:ext cx="1034225" cy="5122800"/>
            </a:xfrm>
            <a:custGeom>
              <a:avLst/>
              <a:gdLst/>
              <a:ahLst/>
              <a:cxnLst/>
              <a:rect l="l" t="t" r="r" b="b"/>
              <a:pathLst>
                <a:path w="41369" h="204912" fill="none" extrusionOk="0">
                  <a:moveTo>
                    <a:pt x="0" y="1"/>
                  </a:moveTo>
                  <a:lnTo>
                    <a:pt x="41369" y="102456"/>
                  </a:lnTo>
                  <a:lnTo>
                    <a:pt x="0" y="20491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16" name="Google Shape;227;p20">
              <a:extLst>
                <a:ext uri="{FF2B5EF4-FFF2-40B4-BE49-F238E27FC236}">
                  <a16:creationId xmlns:a16="http://schemas.microsoft.com/office/drawing/2014/main" id="{3CDFD9C7-7A9F-BC1C-C4F5-8DB9CEB095F4}"/>
                </a:ext>
              </a:extLst>
            </p:cNvPr>
            <p:cNvSpPr/>
            <p:nvPr/>
          </p:nvSpPr>
          <p:spPr>
            <a:xfrm>
              <a:off x="5361300" y="296100"/>
              <a:ext cx="25" cy="5122800"/>
            </a:xfrm>
            <a:custGeom>
              <a:avLst/>
              <a:gdLst/>
              <a:ahLst/>
              <a:cxnLst/>
              <a:rect l="l" t="t" r="r" b="b"/>
              <a:pathLst>
                <a:path w="1" h="204912" fill="none" extrusionOk="0">
                  <a:moveTo>
                    <a:pt x="0" y="1"/>
                  </a:moveTo>
                  <a:lnTo>
                    <a:pt x="0" y="20491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</p:grpSp>
      <p:pic>
        <p:nvPicPr>
          <p:cNvPr id="5" name="Imagem 4">
            <a:extLst>
              <a:ext uri="{FF2B5EF4-FFF2-40B4-BE49-F238E27FC236}">
                <a16:creationId xmlns:a16="http://schemas.microsoft.com/office/drawing/2014/main" id="{8166EB00-55A0-66CA-A3B9-BC5CC65765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8673" y="1491007"/>
            <a:ext cx="5982535" cy="6087325"/>
          </a:xfrm>
          <a:prstGeom prst="ellipse">
            <a:avLst/>
          </a:prstGeom>
        </p:spPr>
      </p:pic>
      <p:grpSp>
        <p:nvGrpSpPr>
          <p:cNvPr id="3" name="Google Shape;240;p20">
            <a:extLst>
              <a:ext uri="{FF2B5EF4-FFF2-40B4-BE49-F238E27FC236}">
                <a16:creationId xmlns:a16="http://schemas.microsoft.com/office/drawing/2014/main" id="{0D87440D-43BC-B5A4-FD42-4BD0380D0833}"/>
              </a:ext>
            </a:extLst>
          </p:cNvPr>
          <p:cNvGrpSpPr/>
          <p:nvPr/>
        </p:nvGrpSpPr>
        <p:grpSpPr>
          <a:xfrm>
            <a:off x="6912996" y="1318648"/>
            <a:ext cx="6476637" cy="6475793"/>
            <a:chOff x="1190625" y="238125"/>
            <a:chExt cx="5238750" cy="5238750"/>
          </a:xfrm>
        </p:grpSpPr>
        <p:sp>
          <p:nvSpPr>
            <p:cNvPr id="4" name="Google Shape;241;p20">
              <a:extLst>
                <a:ext uri="{FF2B5EF4-FFF2-40B4-BE49-F238E27FC236}">
                  <a16:creationId xmlns:a16="http://schemas.microsoft.com/office/drawing/2014/main" id="{20F06E26-4186-6CCB-2A06-0E9A522AE398}"/>
                </a:ext>
              </a:extLst>
            </p:cNvPr>
            <p:cNvSpPr/>
            <p:nvPr/>
          </p:nvSpPr>
          <p:spPr>
            <a:xfrm>
              <a:off x="1190625" y="238125"/>
              <a:ext cx="5238750" cy="523875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05380" y="7489"/>
                  </a:moveTo>
                  <a:lnTo>
                    <a:pt x="106061" y="7565"/>
                  </a:lnTo>
                  <a:lnTo>
                    <a:pt x="106666" y="7716"/>
                  </a:lnTo>
                  <a:lnTo>
                    <a:pt x="107271" y="7868"/>
                  </a:lnTo>
                  <a:lnTo>
                    <a:pt x="107877" y="8170"/>
                  </a:lnTo>
                  <a:lnTo>
                    <a:pt x="108482" y="8397"/>
                  </a:lnTo>
                  <a:lnTo>
                    <a:pt x="109011" y="8775"/>
                  </a:lnTo>
                  <a:lnTo>
                    <a:pt x="109617" y="9154"/>
                  </a:lnTo>
                  <a:lnTo>
                    <a:pt x="177777" y="62638"/>
                  </a:lnTo>
                  <a:lnTo>
                    <a:pt x="190032" y="148425"/>
                  </a:lnTo>
                  <a:lnTo>
                    <a:pt x="190108" y="149106"/>
                  </a:lnTo>
                  <a:lnTo>
                    <a:pt x="190108" y="149787"/>
                  </a:lnTo>
                  <a:lnTo>
                    <a:pt x="190032" y="150392"/>
                  </a:lnTo>
                  <a:lnTo>
                    <a:pt x="189957" y="151073"/>
                  </a:lnTo>
                  <a:lnTo>
                    <a:pt x="189805" y="151678"/>
                  </a:lnTo>
                  <a:lnTo>
                    <a:pt x="189578" y="152283"/>
                  </a:lnTo>
                  <a:lnTo>
                    <a:pt x="189352" y="152888"/>
                  </a:lnTo>
                  <a:lnTo>
                    <a:pt x="189049" y="153493"/>
                  </a:lnTo>
                  <a:lnTo>
                    <a:pt x="188671" y="154023"/>
                  </a:lnTo>
                  <a:lnTo>
                    <a:pt x="188292" y="154477"/>
                  </a:lnTo>
                  <a:lnTo>
                    <a:pt x="187914" y="155006"/>
                  </a:lnTo>
                  <a:lnTo>
                    <a:pt x="187385" y="155460"/>
                  </a:lnTo>
                  <a:lnTo>
                    <a:pt x="186931" y="155839"/>
                  </a:lnTo>
                  <a:lnTo>
                    <a:pt x="186326" y="156217"/>
                  </a:lnTo>
                  <a:lnTo>
                    <a:pt x="185796" y="156519"/>
                  </a:lnTo>
                  <a:lnTo>
                    <a:pt x="185191" y="156822"/>
                  </a:lnTo>
                  <a:lnTo>
                    <a:pt x="104775" y="189049"/>
                  </a:lnTo>
                  <a:lnTo>
                    <a:pt x="24359" y="156822"/>
                  </a:lnTo>
                  <a:lnTo>
                    <a:pt x="23754" y="156519"/>
                  </a:lnTo>
                  <a:lnTo>
                    <a:pt x="23149" y="156217"/>
                  </a:lnTo>
                  <a:lnTo>
                    <a:pt x="22619" y="155839"/>
                  </a:lnTo>
                  <a:lnTo>
                    <a:pt x="22090" y="155460"/>
                  </a:lnTo>
                  <a:lnTo>
                    <a:pt x="21636" y="155006"/>
                  </a:lnTo>
                  <a:lnTo>
                    <a:pt x="21182" y="154477"/>
                  </a:lnTo>
                  <a:lnTo>
                    <a:pt x="20804" y="154023"/>
                  </a:lnTo>
                  <a:lnTo>
                    <a:pt x="20501" y="153493"/>
                  </a:lnTo>
                  <a:lnTo>
                    <a:pt x="20199" y="152888"/>
                  </a:lnTo>
                  <a:lnTo>
                    <a:pt x="19896" y="152283"/>
                  </a:lnTo>
                  <a:lnTo>
                    <a:pt x="19745" y="151678"/>
                  </a:lnTo>
                  <a:lnTo>
                    <a:pt x="19593" y="151073"/>
                  </a:lnTo>
                  <a:lnTo>
                    <a:pt x="19442" y="150392"/>
                  </a:lnTo>
                  <a:lnTo>
                    <a:pt x="19442" y="149787"/>
                  </a:lnTo>
                  <a:lnTo>
                    <a:pt x="19442" y="149106"/>
                  </a:lnTo>
                  <a:lnTo>
                    <a:pt x="19518" y="148425"/>
                  </a:lnTo>
                  <a:lnTo>
                    <a:pt x="31773" y="62638"/>
                  </a:lnTo>
                  <a:lnTo>
                    <a:pt x="99933" y="9154"/>
                  </a:lnTo>
                  <a:lnTo>
                    <a:pt x="100463" y="8775"/>
                  </a:lnTo>
                  <a:lnTo>
                    <a:pt x="101068" y="8397"/>
                  </a:lnTo>
                  <a:lnTo>
                    <a:pt x="101598" y="8170"/>
                  </a:lnTo>
                  <a:lnTo>
                    <a:pt x="102203" y="7868"/>
                  </a:lnTo>
                  <a:lnTo>
                    <a:pt x="102884" y="7716"/>
                  </a:lnTo>
                  <a:lnTo>
                    <a:pt x="103489" y="7565"/>
                  </a:lnTo>
                  <a:lnTo>
                    <a:pt x="104094" y="7489"/>
                  </a:lnTo>
                  <a:close/>
                  <a:moveTo>
                    <a:pt x="104775" y="0"/>
                  </a:moveTo>
                  <a:lnTo>
                    <a:pt x="101295" y="76"/>
                  </a:lnTo>
                  <a:lnTo>
                    <a:pt x="97891" y="227"/>
                  </a:lnTo>
                  <a:lnTo>
                    <a:pt x="94487" y="530"/>
                  </a:lnTo>
                  <a:lnTo>
                    <a:pt x="91082" y="908"/>
                  </a:lnTo>
                  <a:lnTo>
                    <a:pt x="87678" y="1437"/>
                  </a:lnTo>
                  <a:lnTo>
                    <a:pt x="84350" y="2043"/>
                  </a:lnTo>
                  <a:lnTo>
                    <a:pt x="80945" y="2799"/>
                  </a:lnTo>
                  <a:lnTo>
                    <a:pt x="77617" y="3631"/>
                  </a:lnTo>
                  <a:lnTo>
                    <a:pt x="75045" y="4312"/>
                  </a:lnTo>
                  <a:lnTo>
                    <a:pt x="72473" y="5144"/>
                  </a:lnTo>
                  <a:lnTo>
                    <a:pt x="69900" y="5976"/>
                  </a:lnTo>
                  <a:lnTo>
                    <a:pt x="67404" y="6884"/>
                  </a:lnTo>
                  <a:lnTo>
                    <a:pt x="64983" y="7868"/>
                  </a:lnTo>
                  <a:lnTo>
                    <a:pt x="62562" y="8927"/>
                  </a:lnTo>
                  <a:lnTo>
                    <a:pt x="60142" y="9986"/>
                  </a:lnTo>
                  <a:lnTo>
                    <a:pt x="57796" y="11121"/>
                  </a:lnTo>
                  <a:lnTo>
                    <a:pt x="55527" y="12331"/>
                  </a:lnTo>
                  <a:lnTo>
                    <a:pt x="53257" y="13541"/>
                  </a:lnTo>
                  <a:lnTo>
                    <a:pt x="50988" y="14903"/>
                  </a:lnTo>
                  <a:lnTo>
                    <a:pt x="48794" y="16189"/>
                  </a:lnTo>
                  <a:lnTo>
                    <a:pt x="46600" y="17626"/>
                  </a:lnTo>
                  <a:lnTo>
                    <a:pt x="44558" y="19064"/>
                  </a:lnTo>
                  <a:lnTo>
                    <a:pt x="42440" y="20577"/>
                  </a:lnTo>
                  <a:lnTo>
                    <a:pt x="40397" y="22090"/>
                  </a:lnTo>
                  <a:lnTo>
                    <a:pt x="38430" y="23678"/>
                  </a:lnTo>
                  <a:lnTo>
                    <a:pt x="36463" y="25343"/>
                  </a:lnTo>
                  <a:lnTo>
                    <a:pt x="34572" y="27007"/>
                  </a:lnTo>
                  <a:lnTo>
                    <a:pt x="32681" y="28747"/>
                  </a:lnTo>
                  <a:lnTo>
                    <a:pt x="30865" y="30487"/>
                  </a:lnTo>
                  <a:lnTo>
                    <a:pt x="29125" y="32302"/>
                  </a:lnTo>
                  <a:lnTo>
                    <a:pt x="27385" y="34194"/>
                  </a:lnTo>
                  <a:lnTo>
                    <a:pt x="25721" y="36085"/>
                  </a:lnTo>
                  <a:lnTo>
                    <a:pt x="24132" y="37976"/>
                  </a:lnTo>
                  <a:lnTo>
                    <a:pt x="22544" y="39943"/>
                  </a:lnTo>
                  <a:lnTo>
                    <a:pt x="20955" y="41910"/>
                  </a:lnTo>
                  <a:lnTo>
                    <a:pt x="19518" y="43953"/>
                  </a:lnTo>
                  <a:lnTo>
                    <a:pt x="18080" y="46071"/>
                  </a:lnTo>
                  <a:lnTo>
                    <a:pt x="16719" y="48113"/>
                  </a:lnTo>
                  <a:lnTo>
                    <a:pt x="15357" y="50307"/>
                  </a:lnTo>
                  <a:lnTo>
                    <a:pt x="14071" y="52425"/>
                  </a:lnTo>
                  <a:lnTo>
                    <a:pt x="12860" y="54619"/>
                  </a:lnTo>
                  <a:lnTo>
                    <a:pt x="11650" y="56889"/>
                  </a:lnTo>
                  <a:lnTo>
                    <a:pt x="10515" y="59083"/>
                  </a:lnTo>
                  <a:lnTo>
                    <a:pt x="9456" y="61352"/>
                  </a:lnTo>
                  <a:lnTo>
                    <a:pt x="8473" y="63697"/>
                  </a:lnTo>
                  <a:lnTo>
                    <a:pt x="7489" y="66042"/>
                  </a:lnTo>
                  <a:lnTo>
                    <a:pt x="6582" y="68387"/>
                  </a:lnTo>
                  <a:lnTo>
                    <a:pt x="5749" y="70733"/>
                  </a:lnTo>
                  <a:lnTo>
                    <a:pt x="4917" y="73153"/>
                  </a:lnTo>
                  <a:lnTo>
                    <a:pt x="4161" y="75574"/>
                  </a:lnTo>
                  <a:lnTo>
                    <a:pt x="3480" y="77995"/>
                  </a:lnTo>
                  <a:lnTo>
                    <a:pt x="2875" y="80416"/>
                  </a:lnTo>
                  <a:lnTo>
                    <a:pt x="2345" y="82912"/>
                  </a:lnTo>
                  <a:lnTo>
                    <a:pt x="1816" y="85409"/>
                  </a:lnTo>
                  <a:lnTo>
                    <a:pt x="1362" y="87905"/>
                  </a:lnTo>
                  <a:lnTo>
                    <a:pt x="983" y="90402"/>
                  </a:lnTo>
                  <a:lnTo>
                    <a:pt x="681" y="92974"/>
                  </a:lnTo>
                  <a:lnTo>
                    <a:pt x="378" y="95470"/>
                  </a:lnTo>
                  <a:lnTo>
                    <a:pt x="227" y="98042"/>
                  </a:lnTo>
                  <a:lnTo>
                    <a:pt x="76" y="100614"/>
                  </a:lnTo>
                  <a:lnTo>
                    <a:pt x="0" y="103186"/>
                  </a:lnTo>
                  <a:lnTo>
                    <a:pt x="0" y="105758"/>
                  </a:lnTo>
                  <a:lnTo>
                    <a:pt x="0" y="108406"/>
                  </a:lnTo>
                  <a:lnTo>
                    <a:pt x="151" y="110978"/>
                  </a:lnTo>
                  <a:lnTo>
                    <a:pt x="378" y="113626"/>
                  </a:lnTo>
                  <a:lnTo>
                    <a:pt x="605" y="116198"/>
                  </a:lnTo>
                  <a:lnTo>
                    <a:pt x="908" y="118846"/>
                  </a:lnTo>
                  <a:lnTo>
                    <a:pt x="1286" y="121418"/>
                  </a:lnTo>
                  <a:lnTo>
                    <a:pt x="1740" y="124066"/>
                  </a:lnTo>
                  <a:lnTo>
                    <a:pt x="2269" y="126638"/>
                  </a:lnTo>
                  <a:lnTo>
                    <a:pt x="2875" y="129286"/>
                  </a:lnTo>
                  <a:lnTo>
                    <a:pt x="3556" y="131933"/>
                  </a:lnTo>
                  <a:lnTo>
                    <a:pt x="4463" y="135186"/>
                  </a:lnTo>
                  <a:lnTo>
                    <a:pt x="5522" y="138515"/>
                  </a:lnTo>
                  <a:lnTo>
                    <a:pt x="6733" y="141692"/>
                  </a:lnTo>
                  <a:lnTo>
                    <a:pt x="7943" y="144869"/>
                  </a:lnTo>
                  <a:lnTo>
                    <a:pt x="9305" y="148047"/>
                  </a:lnTo>
                  <a:lnTo>
                    <a:pt x="10818" y="151148"/>
                  </a:lnTo>
                  <a:lnTo>
                    <a:pt x="12331" y="154174"/>
                  </a:lnTo>
                  <a:lnTo>
                    <a:pt x="13995" y="157200"/>
                  </a:lnTo>
                  <a:lnTo>
                    <a:pt x="15811" y="160151"/>
                  </a:lnTo>
                  <a:lnTo>
                    <a:pt x="17626" y="163025"/>
                  </a:lnTo>
                  <a:lnTo>
                    <a:pt x="19593" y="165824"/>
                  </a:lnTo>
                  <a:lnTo>
                    <a:pt x="21636" y="168548"/>
                  </a:lnTo>
                  <a:lnTo>
                    <a:pt x="23754" y="171271"/>
                  </a:lnTo>
                  <a:lnTo>
                    <a:pt x="25948" y="173843"/>
                  </a:lnTo>
                  <a:lnTo>
                    <a:pt x="28293" y="176415"/>
                  </a:lnTo>
                  <a:lnTo>
                    <a:pt x="30714" y="178912"/>
                  </a:lnTo>
                  <a:lnTo>
                    <a:pt x="32605" y="180803"/>
                  </a:lnTo>
                  <a:lnTo>
                    <a:pt x="34572" y="182619"/>
                  </a:lnTo>
                  <a:lnTo>
                    <a:pt x="36615" y="184359"/>
                  </a:lnTo>
                  <a:lnTo>
                    <a:pt x="38657" y="186099"/>
                  </a:lnTo>
                  <a:lnTo>
                    <a:pt x="40700" y="187687"/>
                  </a:lnTo>
                  <a:lnTo>
                    <a:pt x="42818" y="189276"/>
                  </a:lnTo>
                  <a:lnTo>
                    <a:pt x="44936" y="190789"/>
                  </a:lnTo>
                  <a:lnTo>
                    <a:pt x="47130" y="192302"/>
                  </a:lnTo>
                  <a:lnTo>
                    <a:pt x="49324" y="193664"/>
                  </a:lnTo>
                  <a:lnTo>
                    <a:pt x="51518" y="195025"/>
                  </a:lnTo>
                  <a:lnTo>
                    <a:pt x="53787" y="196311"/>
                  </a:lnTo>
                  <a:lnTo>
                    <a:pt x="55981" y="197522"/>
                  </a:lnTo>
                  <a:lnTo>
                    <a:pt x="58326" y="198732"/>
                  </a:lnTo>
                  <a:lnTo>
                    <a:pt x="60596" y="199791"/>
                  </a:lnTo>
                  <a:lnTo>
                    <a:pt x="62941" y="200850"/>
                  </a:lnTo>
                  <a:lnTo>
                    <a:pt x="65286" y="201834"/>
                  </a:lnTo>
                  <a:lnTo>
                    <a:pt x="67707" y="202817"/>
                  </a:lnTo>
                  <a:lnTo>
                    <a:pt x="70052" y="203649"/>
                  </a:lnTo>
                  <a:lnTo>
                    <a:pt x="72473" y="204481"/>
                  </a:lnTo>
                  <a:lnTo>
                    <a:pt x="74893" y="205238"/>
                  </a:lnTo>
                  <a:lnTo>
                    <a:pt x="77314" y="205919"/>
                  </a:lnTo>
                  <a:lnTo>
                    <a:pt x="79811" y="206524"/>
                  </a:lnTo>
                  <a:lnTo>
                    <a:pt x="82231" y="207129"/>
                  </a:lnTo>
                  <a:lnTo>
                    <a:pt x="84728" y="207583"/>
                  </a:lnTo>
                  <a:lnTo>
                    <a:pt x="87224" y="208037"/>
                  </a:lnTo>
                  <a:lnTo>
                    <a:pt x="89721" y="208415"/>
                  </a:lnTo>
                  <a:lnTo>
                    <a:pt x="92217" y="208794"/>
                  </a:lnTo>
                  <a:lnTo>
                    <a:pt x="94714" y="209020"/>
                  </a:lnTo>
                  <a:lnTo>
                    <a:pt x="97210" y="209247"/>
                  </a:lnTo>
                  <a:lnTo>
                    <a:pt x="99706" y="209399"/>
                  </a:lnTo>
                  <a:lnTo>
                    <a:pt x="102203" y="209474"/>
                  </a:lnTo>
                  <a:lnTo>
                    <a:pt x="104775" y="209550"/>
                  </a:lnTo>
                  <a:lnTo>
                    <a:pt x="107271" y="209474"/>
                  </a:lnTo>
                  <a:lnTo>
                    <a:pt x="109768" y="209399"/>
                  </a:lnTo>
                  <a:lnTo>
                    <a:pt x="112264" y="209247"/>
                  </a:lnTo>
                  <a:lnTo>
                    <a:pt x="114836" y="209020"/>
                  </a:lnTo>
                  <a:lnTo>
                    <a:pt x="117333" y="208794"/>
                  </a:lnTo>
                  <a:lnTo>
                    <a:pt x="119829" y="208415"/>
                  </a:lnTo>
                  <a:lnTo>
                    <a:pt x="122326" y="208037"/>
                  </a:lnTo>
                  <a:lnTo>
                    <a:pt x="124747" y="207583"/>
                  </a:lnTo>
                  <a:lnTo>
                    <a:pt x="127243" y="207129"/>
                  </a:lnTo>
                  <a:lnTo>
                    <a:pt x="129739" y="206524"/>
                  </a:lnTo>
                  <a:lnTo>
                    <a:pt x="132160" y="205919"/>
                  </a:lnTo>
                  <a:lnTo>
                    <a:pt x="134581" y="205238"/>
                  </a:lnTo>
                  <a:lnTo>
                    <a:pt x="137002" y="204481"/>
                  </a:lnTo>
                  <a:lnTo>
                    <a:pt x="139423" y="203649"/>
                  </a:lnTo>
                  <a:lnTo>
                    <a:pt x="141843" y="202817"/>
                  </a:lnTo>
                  <a:lnTo>
                    <a:pt x="144189" y="201834"/>
                  </a:lnTo>
                  <a:lnTo>
                    <a:pt x="146534" y="200850"/>
                  </a:lnTo>
                  <a:lnTo>
                    <a:pt x="148879" y="199791"/>
                  </a:lnTo>
                  <a:lnTo>
                    <a:pt x="151224" y="198732"/>
                  </a:lnTo>
                  <a:lnTo>
                    <a:pt x="153493" y="197522"/>
                  </a:lnTo>
                  <a:lnTo>
                    <a:pt x="155763" y="196311"/>
                  </a:lnTo>
                  <a:lnTo>
                    <a:pt x="158032" y="195025"/>
                  </a:lnTo>
                  <a:lnTo>
                    <a:pt x="160226" y="193664"/>
                  </a:lnTo>
                  <a:lnTo>
                    <a:pt x="162420" y="192302"/>
                  </a:lnTo>
                  <a:lnTo>
                    <a:pt x="164538" y="190789"/>
                  </a:lnTo>
                  <a:lnTo>
                    <a:pt x="166732" y="189276"/>
                  </a:lnTo>
                  <a:lnTo>
                    <a:pt x="168775" y="187687"/>
                  </a:lnTo>
                  <a:lnTo>
                    <a:pt x="170893" y="186099"/>
                  </a:lnTo>
                  <a:lnTo>
                    <a:pt x="172935" y="184359"/>
                  </a:lnTo>
                  <a:lnTo>
                    <a:pt x="174902" y="182619"/>
                  </a:lnTo>
                  <a:lnTo>
                    <a:pt x="176869" y="180803"/>
                  </a:lnTo>
                  <a:lnTo>
                    <a:pt x="178836" y="178912"/>
                  </a:lnTo>
                  <a:lnTo>
                    <a:pt x="181181" y="176415"/>
                  </a:lnTo>
                  <a:lnTo>
                    <a:pt x="183526" y="173843"/>
                  </a:lnTo>
                  <a:lnTo>
                    <a:pt x="185720" y="171271"/>
                  </a:lnTo>
                  <a:lnTo>
                    <a:pt x="187914" y="168548"/>
                  </a:lnTo>
                  <a:lnTo>
                    <a:pt x="189957" y="165824"/>
                  </a:lnTo>
                  <a:lnTo>
                    <a:pt x="191848" y="163025"/>
                  </a:lnTo>
                  <a:lnTo>
                    <a:pt x="193739" y="160151"/>
                  </a:lnTo>
                  <a:lnTo>
                    <a:pt x="195479" y="157200"/>
                  </a:lnTo>
                  <a:lnTo>
                    <a:pt x="197143" y="154174"/>
                  </a:lnTo>
                  <a:lnTo>
                    <a:pt x="198732" y="151148"/>
                  </a:lnTo>
                  <a:lnTo>
                    <a:pt x="200169" y="148047"/>
                  </a:lnTo>
                  <a:lnTo>
                    <a:pt x="201531" y="144869"/>
                  </a:lnTo>
                  <a:lnTo>
                    <a:pt x="202817" y="141692"/>
                  </a:lnTo>
                  <a:lnTo>
                    <a:pt x="203952" y="138515"/>
                  </a:lnTo>
                  <a:lnTo>
                    <a:pt x="205011" y="135186"/>
                  </a:lnTo>
                  <a:lnTo>
                    <a:pt x="205919" y="131933"/>
                  </a:lnTo>
                  <a:lnTo>
                    <a:pt x="206600" y="129286"/>
                  </a:lnTo>
                  <a:lnTo>
                    <a:pt x="207205" y="126638"/>
                  </a:lnTo>
                  <a:lnTo>
                    <a:pt x="207734" y="124066"/>
                  </a:lnTo>
                  <a:lnTo>
                    <a:pt x="208188" y="121418"/>
                  </a:lnTo>
                  <a:lnTo>
                    <a:pt x="208567" y="118846"/>
                  </a:lnTo>
                  <a:lnTo>
                    <a:pt x="208869" y="116198"/>
                  </a:lnTo>
                  <a:lnTo>
                    <a:pt x="209172" y="113626"/>
                  </a:lnTo>
                  <a:lnTo>
                    <a:pt x="209323" y="110978"/>
                  </a:lnTo>
                  <a:lnTo>
                    <a:pt x="209474" y="108406"/>
                  </a:lnTo>
                  <a:lnTo>
                    <a:pt x="209550" y="105758"/>
                  </a:lnTo>
                  <a:lnTo>
                    <a:pt x="209550" y="103186"/>
                  </a:lnTo>
                  <a:lnTo>
                    <a:pt x="209474" y="100614"/>
                  </a:lnTo>
                  <a:lnTo>
                    <a:pt x="209323" y="98042"/>
                  </a:lnTo>
                  <a:lnTo>
                    <a:pt x="209096" y="95470"/>
                  </a:lnTo>
                  <a:lnTo>
                    <a:pt x="208869" y="92974"/>
                  </a:lnTo>
                  <a:lnTo>
                    <a:pt x="208491" y="90402"/>
                  </a:lnTo>
                  <a:lnTo>
                    <a:pt x="208113" y="87905"/>
                  </a:lnTo>
                  <a:lnTo>
                    <a:pt x="207734" y="85409"/>
                  </a:lnTo>
                  <a:lnTo>
                    <a:pt x="207205" y="82912"/>
                  </a:lnTo>
                  <a:lnTo>
                    <a:pt x="206600" y="80416"/>
                  </a:lnTo>
                  <a:lnTo>
                    <a:pt x="205994" y="77995"/>
                  </a:lnTo>
                  <a:lnTo>
                    <a:pt x="205314" y="75574"/>
                  </a:lnTo>
                  <a:lnTo>
                    <a:pt x="204557" y="73153"/>
                  </a:lnTo>
                  <a:lnTo>
                    <a:pt x="203801" y="70733"/>
                  </a:lnTo>
                  <a:lnTo>
                    <a:pt x="202968" y="68387"/>
                  </a:lnTo>
                  <a:lnTo>
                    <a:pt x="202061" y="66042"/>
                  </a:lnTo>
                  <a:lnTo>
                    <a:pt x="201077" y="63697"/>
                  </a:lnTo>
                  <a:lnTo>
                    <a:pt x="200018" y="61352"/>
                  </a:lnTo>
                  <a:lnTo>
                    <a:pt x="198959" y="59083"/>
                  </a:lnTo>
                  <a:lnTo>
                    <a:pt x="197824" y="56889"/>
                  </a:lnTo>
                  <a:lnTo>
                    <a:pt x="196690" y="54619"/>
                  </a:lnTo>
                  <a:lnTo>
                    <a:pt x="195479" y="52425"/>
                  </a:lnTo>
                  <a:lnTo>
                    <a:pt x="194193" y="50307"/>
                  </a:lnTo>
                  <a:lnTo>
                    <a:pt x="192831" y="48113"/>
                  </a:lnTo>
                  <a:lnTo>
                    <a:pt x="191470" y="46071"/>
                  </a:lnTo>
                  <a:lnTo>
                    <a:pt x="190032" y="43953"/>
                  </a:lnTo>
                  <a:lnTo>
                    <a:pt x="188519" y="41910"/>
                  </a:lnTo>
                  <a:lnTo>
                    <a:pt x="187006" y="39943"/>
                  </a:lnTo>
                  <a:lnTo>
                    <a:pt x="185418" y="37976"/>
                  </a:lnTo>
                  <a:lnTo>
                    <a:pt x="183753" y="36085"/>
                  </a:lnTo>
                  <a:lnTo>
                    <a:pt x="182089" y="34194"/>
                  </a:lnTo>
                  <a:lnTo>
                    <a:pt x="180349" y="32302"/>
                  </a:lnTo>
                  <a:lnTo>
                    <a:pt x="178609" y="30487"/>
                  </a:lnTo>
                  <a:lnTo>
                    <a:pt x="176794" y="28747"/>
                  </a:lnTo>
                  <a:lnTo>
                    <a:pt x="174902" y="27007"/>
                  </a:lnTo>
                  <a:lnTo>
                    <a:pt x="173011" y="25343"/>
                  </a:lnTo>
                  <a:lnTo>
                    <a:pt x="171044" y="23678"/>
                  </a:lnTo>
                  <a:lnTo>
                    <a:pt x="169077" y="22090"/>
                  </a:lnTo>
                  <a:lnTo>
                    <a:pt x="167035" y="20577"/>
                  </a:lnTo>
                  <a:lnTo>
                    <a:pt x="164992" y="19064"/>
                  </a:lnTo>
                  <a:lnTo>
                    <a:pt x="162874" y="17626"/>
                  </a:lnTo>
                  <a:lnTo>
                    <a:pt x="160680" y="16189"/>
                  </a:lnTo>
                  <a:lnTo>
                    <a:pt x="158486" y="14903"/>
                  </a:lnTo>
                  <a:lnTo>
                    <a:pt x="156293" y="13541"/>
                  </a:lnTo>
                  <a:lnTo>
                    <a:pt x="154023" y="12331"/>
                  </a:lnTo>
                  <a:lnTo>
                    <a:pt x="151678" y="11121"/>
                  </a:lnTo>
                  <a:lnTo>
                    <a:pt x="149333" y="9986"/>
                  </a:lnTo>
                  <a:lnTo>
                    <a:pt x="146988" y="8927"/>
                  </a:lnTo>
                  <a:lnTo>
                    <a:pt x="144491" y="7868"/>
                  </a:lnTo>
                  <a:lnTo>
                    <a:pt x="142070" y="6884"/>
                  </a:lnTo>
                  <a:lnTo>
                    <a:pt x="139574" y="5976"/>
                  </a:lnTo>
                  <a:lnTo>
                    <a:pt x="137077" y="5144"/>
                  </a:lnTo>
                  <a:lnTo>
                    <a:pt x="134505" y="4312"/>
                  </a:lnTo>
                  <a:lnTo>
                    <a:pt x="131858" y="3631"/>
                  </a:lnTo>
                  <a:lnTo>
                    <a:pt x="128529" y="2799"/>
                  </a:lnTo>
                  <a:lnTo>
                    <a:pt x="125200" y="2043"/>
                  </a:lnTo>
                  <a:lnTo>
                    <a:pt x="121796" y="1437"/>
                  </a:lnTo>
                  <a:lnTo>
                    <a:pt x="118392" y="908"/>
                  </a:lnTo>
                  <a:lnTo>
                    <a:pt x="114988" y="530"/>
                  </a:lnTo>
                  <a:lnTo>
                    <a:pt x="111583" y="227"/>
                  </a:lnTo>
                  <a:lnTo>
                    <a:pt x="108179" y="76"/>
                  </a:lnTo>
                  <a:lnTo>
                    <a:pt x="104775" y="0"/>
                  </a:lnTo>
                  <a:close/>
                </a:path>
              </a:pathLst>
            </a:custGeom>
            <a:solidFill>
              <a:srgbClr val="6F0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89"/>
            </a:p>
          </p:txBody>
        </p:sp>
        <p:sp>
          <p:nvSpPr>
            <p:cNvPr id="6" name="Google Shape;242;p20">
              <a:extLst>
                <a:ext uri="{FF2B5EF4-FFF2-40B4-BE49-F238E27FC236}">
                  <a16:creationId xmlns:a16="http://schemas.microsoft.com/office/drawing/2014/main" id="{1F4FD86B-EA33-AE47-BC9C-CA89EDD55B85}"/>
                </a:ext>
              </a:extLst>
            </p:cNvPr>
            <p:cNvSpPr/>
            <p:nvPr/>
          </p:nvSpPr>
          <p:spPr>
            <a:xfrm>
              <a:off x="1190625" y="238125"/>
              <a:ext cx="5238750" cy="523875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05380" y="7489"/>
                  </a:moveTo>
                  <a:lnTo>
                    <a:pt x="106061" y="7565"/>
                  </a:lnTo>
                  <a:lnTo>
                    <a:pt x="106666" y="7716"/>
                  </a:lnTo>
                  <a:lnTo>
                    <a:pt x="107271" y="7868"/>
                  </a:lnTo>
                  <a:lnTo>
                    <a:pt x="107877" y="8170"/>
                  </a:lnTo>
                  <a:lnTo>
                    <a:pt x="108482" y="8397"/>
                  </a:lnTo>
                  <a:lnTo>
                    <a:pt x="109011" y="8775"/>
                  </a:lnTo>
                  <a:lnTo>
                    <a:pt x="109617" y="9154"/>
                  </a:lnTo>
                  <a:lnTo>
                    <a:pt x="177777" y="62638"/>
                  </a:lnTo>
                  <a:lnTo>
                    <a:pt x="190032" y="148425"/>
                  </a:lnTo>
                  <a:lnTo>
                    <a:pt x="190108" y="149106"/>
                  </a:lnTo>
                  <a:lnTo>
                    <a:pt x="190108" y="149787"/>
                  </a:lnTo>
                  <a:lnTo>
                    <a:pt x="190032" y="150392"/>
                  </a:lnTo>
                  <a:lnTo>
                    <a:pt x="189957" y="151073"/>
                  </a:lnTo>
                  <a:lnTo>
                    <a:pt x="189805" y="151678"/>
                  </a:lnTo>
                  <a:lnTo>
                    <a:pt x="189578" y="152283"/>
                  </a:lnTo>
                  <a:lnTo>
                    <a:pt x="189352" y="152888"/>
                  </a:lnTo>
                  <a:lnTo>
                    <a:pt x="189049" y="153493"/>
                  </a:lnTo>
                  <a:lnTo>
                    <a:pt x="188671" y="154023"/>
                  </a:lnTo>
                  <a:lnTo>
                    <a:pt x="188292" y="154477"/>
                  </a:lnTo>
                  <a:lnTo>
                    <a:pt x="187914" y="155006"/>
                  </a:lnTo>
                  <a:lnTo>
                    <a:pt x="187385" y="155460"/>
                  </a:lnTo>
                  <a:lnTo>
                    <a:pt x="186931" y="155839"/>
                  </a:lnTo>
                  <a:lnTo>
                    <a:pt x="186326" y="156217"/>
                  </a:lnTo>
                  <a:lnTo>
                    <a:pt x="185796" y="156519"/>
                  </a:lnTo>
                  <a:lnTo>
                    <a:pt x="185191" y="156822"/>
                  </a:lnTo>
                  <a:lnTo>
                    <a:pt x="104775" y="189049"/>
                  </a:lnTo>
                  <a:lnTo>
                    <a:pt x="24359" y="156822"/>
                  </a:lnTo>
                  <a:lnTo>
                    <a:pt x="23754" y="156519"/>
                  </a:lnTo>
                  <a:lnTo>
                    <a:pt x="23149" y="156217"/>
                  </a:lnTo>
                  <a:lnTo>
                    <a:pt x="22619" y="155839"/>
                  </a:lnTo>
                  <a:lnTo>
                    <a:pt x="22090" y="155460"/>
                  </a:lnTo>
                  <a:lnTo>
                    <a:pt x="21636" y="155006"/>
                  </a:lnTo>
                  <a:lnTo>
                    <a:pt x="21182" y="154477"/>
                  </a:lnTo>
                  <a:lnTo>
                    <a:pt x="20804" y="154023"/>
                  </a:lnTo>
                  <a:lnTo>
                    <a:pt x="20501" y="153493"/>
                  </a:lnTo>
                  <a:lnTo>
                    <a:pt x="20199" y="152888"/>
                  </a:lnTo>
                  <a:lnTo>
                    <a:pt x="19896" y="152283"/>
                  </a:lnTo>
                  <a:lnTo>
                    <a:pt x="19745" y="151678"/>
                  </a:lnTo>
                  <a:lnTo>
                    <a:pt x="19593" y="151073"/>
                  </a:lnTo>
                  <a:lnTo>
                    <a:pt x="19442" y="150392"/>
                  </a:lnTo>
                  <a:lnTo>
                    <a:pt x="19442" y="149787"/>
                  </a:lnTo>
                  <a:lnTo>
                    <a:pt x="19442" y="149106"/>
                  </a:lnTo>
                  <a:lnTo>
                    <a:pt x="19518" y="148425"/>
                  </a:lnTo>
                  <a:lnTo>
                    <a:pt x="31773" y="62638"/>
                  </a:lnTo>
                  <a:lnTo>
                    <a:pt x="99933" y="9154"/>
                  </a:lnTo>
                  <a:lnTo>
                    <a:pt x="100463" y="8775"/>
                  </a:lnTo>
                  <a:lnTo>
                    <a:pt x="101068" y="8397"/>
                  </a:lnTo>
                  <a:lnTo>
                    <a:pt x="101598" y="8170"/>
                  </a:lnTo>
                  <a:lnTo>
                    <a:pt x="102203" y="7868"/>
                  </a:lnTo>
                  <a:lnTo>
                    <a:pt x="102884" y="7716"/>
                  </a:lnTo>
                  <a:lnTo>
                    <a:pt x="103489" y="7565"/>
                  </a:lnTo>
                  <a:lnTo>
                    <a:pt x="104094" y="7489"/>
                  </a:lnTo>
                  <a:close/>
                  <a:moveTo>
                    <a:pt x="104775" y="0"/>
                  </a:moveTo>
                  <a:lnTo>
                    <a:pt x="101295" y="76"/>
                  </a:lnTo>
                  <a:lnTo>
                    <a:pt x="97891" y="227"/>
                  </a:lnTo>
                  <a:lnTo>
                    <a:pt x="94487" y="530"/>
                  </a:lnTo>
                  <a:lnTo>
                    <a:pt x="91082" y="908"/>
                  </a:lnTo>
                  <a:lnTo>
                    <a:pt x="87678" y="1437"/>
                  </a:lnTo>
                  <a:lnTo>
                    <a:pt x="84350" y="2043"/>
                  </a:lnTo>
                  <a:lnTo>
                    <a:pt x="80945" y="2799"/>
                  </a:lnTo>
                  <a:lnTo>
                    <a:pt x="77617" y="3631"/>
                  </a:lnTo>
                  <a:lnTo>
                    <a:pt x="75045" y="4312"/>
                  </a:lnTo>
                  <a:lnTo>
                    <a:pt x="72473" y="5144"/>
                  </a:lnTo>
                  <a:lnTo>
                    <a:pt x="69900" y="5976"/>
                  </a:lnTo>
                  <a:lnTo>
                    <a:pt x="67404" y="6884"/>
                  </a:lnTo>
                  <a:lnTo>
                    <a:pt x="64983" y="7868"/>
                  </a:lnTo>
                  <a:lnTo>
                    <a:pt x="62562" y="8927"/>
                  </a:lnTo>
                  <a:lnTo>
                    <a:pt x="60142" y="9986"/>
                  </a:lnTo>
                  <a:lnTo>
                    <a:pt x="57796" y="11121"/>
                  </a:lnTo>
                  <a:lnTo>
                    <a:pt x="55527" y="12331"/>
                  </a:lnTo>
                  <a:lnTo>
                    <a:pt x="53257" y="13541"/>
                  </a:lnTo>
                  <a:lnTo>
                    <a:pt x="50988" y="14903"/>
                  </a:lnTo>
                  <a:lnTo>
                    <a:pt x="48794" y="16189"/>
                  </a:lnTo>
                  <a:lnTo>
                    <a:pt x="46600" y="17626"/>
                  </a:lnTo>
                  <a:lnTo>
                    <a:pt x="44558" y="19064"/>
                  </a:lnTo>
                  <a:lnTo>
                    <a:pt x="42440" y="20577"/>
                  </a:lnTo>
                  <a:lnTo>
                    <a:pt x="40397" y="22090"/>
                  </a:lnTo>
                  <a:lnTo>
                    <a:pt x="38430" y="23678"/>
                  </a:lnTo>
                  <a:lnTo>
                    <a:pt x="36463" y="25343"/>
                  </a:lnTo>
                  <a:lnTo>
                    <a:pt x="34572" y="27007"/>
                  </a:lnTo>
                  <a:lnTo>
                    <a:pt x="32681" y="28747"/>
                  </a:lnTo>
                  <a:lnTo>
                    <a:pt x="30865" y="30487"/>
                  </a:lnTo>
                  <a:lnTo>
                    <a:pt x="29125" y="32302"/>
                  </a:lnTo>
                  <a:lnTo>
                    <a:pt x="27385" y="34194"/>
                  </a:lnTo>
                  <a:lnTo>
                    <a:pt x="25721" y="36085"/>
                  </a:lnTo>
                  <a:lnTo>
                    <a:pt x="24132" y="37976"/>
                  </a:lnTo>
                  <a:lnTo>
                    <a:pt x="22544" y="39943"/>
                  </a:lnTo>
                  <a:lnTo>
                    <a:pt x="20955" y="41910"/>
                  </a:lnTo>
                  <a:lnTo>
                    <a:pt x="19518" y="43953"/>
                  </a:lnTo>
                  <a:lnTo>
                    <a:pt x="18080" y="46071"/>
                  </a:lnTo>
                  <a:lnTo>
                    <a:pt x="16719" y="48113"/>
                  </a:lnTo>
                  <a:lnTo>
                    <a:pt x="15357" y="50307"/>
                  </a:lnTo>
                  <a:lnTo>
                    <a:pt x="14071" y="52425"/>
                  </a:lnTo>
                  <a:lnTo>
                    <a:pt x="12860" y="54619"/>
                  </a:lnTo>
                  <a:lnTo>
                    <a:pt x="11650" y="56889"/>
                  </a:lnTo>
                  <a:lnTo>
                    <a:pt x="10515" y="59083"/>
                  </a:lnTo>
                  <a:lnTo>
                    <a:pt x="9456" y="61352"/>
                  </a:lnTo>
                  <a:lnTo>
                    <a:pt x="8473" y="63697"/>
                  </a:lnTo>
                  <a:lnTo>
                    <a:pt x="7489" y="66042"/>
                  </a:lnTo>
                  <a:lnTo>
                    <a:pt x="6582" y="68387"/>
                  </a:lnTo>
                  <a:lnTo>
                    <a:pt x="5749" y="70733"/>
                  </a:lnTo>
                  <a:lnTo>
                    <a:pt x="4917" y="73153"/>
                  </a:lnTo>
                  <a:lnTo>
                    <a:pt x="4161" y="75574"/>
                  </a:lnTo>
                  <a:lnTo>
                    <a:pt x="3480" y="77995"/>
                  </a:lnTo>
                  <a:lnTo>
                    <a:pt x="2875" y="80416"/>
                  </a:lnTo>
                  <a:lnTo>
                    <a:pt x="2345" y="82912"/>
                  </a:lnTo>
                  <a:lnTo>
                    <a:pt x="1816" y="85409"/>
                  </a:lnTo>
                  <a:lnTo>
                    <a:pt x="1362" y="87905"/>
                  </a:lnTo>
                  <a:lnTo>
                    <a:pt x="983" y="90402"/>
                  </a:lnTo>
                  <a:lnTo>
                    <a:pt x="681" y="92974"/>
                  </a:lnTo>
                  <a:lnTo>
                    <a:pt x="378" y="95470"/>
                  </a:lnTo>
                  <a:lnTo>
                    <a:pt x="227" y="98042"/>
                  </a:lnTo>
                  <a:lnTo>
                    <a:pt x="76" y="100614"/>
                  </a:lnTo>
                  <a:lnTo>
                    <a:pt x="0" y="103186"/>
                  </a:lnTo>
                  <a:lnTo>
                    <a:pt x="0" y="105758"/>
                  </a:lnTo>
                  <a:lnTo>
                    <a:pt x="0" y="108406"/>
                  </a:lnTo>
                  <a:lnTo>
                    <a:pt x="151" y="110978"/>
                  </a:lnTo>
                  <a:lnTo>
                    <a:pt x="378" y="113626"/>
                  </a:lnTo>
                  <a:lnTo>
                    <a:pt x="605" y="116198"/>
                  </a:lnTo>
                  <a:lnTo>
                    <a:pt x="908" y="118846"/>
                  </a:lnTo>
                  <a:lnTo>
                    <a:pt x="1286" y="121418"/>
                  </a:lnTo>
                  <a:lnTo>
                    <a:pt x="1740" y="124066"/>
                  </a:lnTo>
                  <a:lnTo>
                    <a:pt x="2269" y="126638"/>
                  </a:lnTo>
                  <a:lnTo>
                    <a:pt x="2875" y="129286"/>
                  </a:lnTo>
                  <a:lnTo>
                    <a:pt x="3556" y="131933"/>
                  </a:lnTo>
                  <a:lnTo>
                    <a:pt x="4463" y="135186"/>
                  </a:lnTo>
                  <a:lnTo>
                    <a:pt x="5522" y="138515"/>
                  </a:lnTo>
                  <a:lnTo>
                    <a:pt x="6733" y="141692"/>
                  </a:lnTo>
                  <a:lnTo>
                    <a:pt x="7943" y="144869"/>
                  </a:lnTo>
                  <a:lnTo>
                    <a:pt x="9305" y="148047"/>
                  </a:lnTo>
                  <a:lnTo>
                    <a:pt x="10818" y="151148"/>
                  </a:lnTo>
                  <a:lnTo>
                    <a:pt x="12331" y="154174"/>
                  </a:lnTo>
                  <a:lnTo>
                    <a:pt x="13995" y="157200"/>
                  </a:lnTo>
                  <a:lnTo>
                    <a:pt x="15811" y="160151"/>
                  </a:lnTo>
                  <a:lnTo>
                    <a:pt x="17626" y="163025"/>
                  </a:lnTo>
                  <a:lnTo>
                    <a:pt x="19593" y="165824"/>
                  </a:lnTo>
                  <a:lnTo>
                    <a:pt x="21636" y="168548"/>
                  </a:lnTo>
                  <a:lnTo>
                    <a:pt x="23754" y="171271"/>
                  </a:lnTo>
                  <a:lnTo>
                    <a:pt x="25948" y="173843"/>
                  </a:lnTo>
                  <a:lnTo>
                    <a:pt x="28293" y="176415"/>
                  </a:lnTo>
                  <a:lnTo>
                    <a:pt x="30714" y="178912"/>
                  </a:lnTo>
                  <a:lnTo>
                    <a:pt x="32605" y="180803"/>
                  </a:lnTo>
                  <a:lnTo>
                    <a:pt x="34572" y="182619"/>
                  </a:lnTo>
                  <a:lnTo>
                    <a:pt x="36615" y="184359"/>
                  </a:lnTo>
                  <a:lnTo>
                    <a:pt x="38657" y="186099"/>
                  </a:lnTo>
                  <a:lnTo>
                    <a:pt x="40700" y="187687"/>
                  </a:lnTo>
                  <a:lnTo>
                    <a:pt x="42818" y="189276"/>
                  </a:lnTo>
                  <a:lnTo>
                    <a:pt x="44936" y="190789"/>
                  </a:lnTo>
                  <a:lnTo>
                    <a:pt x="47130" y="192302"/>
                  </a:lnTo>
                  <a:lnTo>
                    <a:pt x="49324" y="193664"/>
                  </a:lnTo>
                  <a:lnTo>
                    <a:pt x="51518" y="195025"/>
                  </a:lnTo>
                  <a:lnTo>
                    <a:pt x="53787" y="196311"/>
                  </a:lnTo>
                  <a:lnTo>
                    <a:pt x="55981" y="197522"/>
                  </a:lnTo>
                  <a:lnTo>
                    <a:pt x="58326" y="198732"/>
                  </a:lnTo>
                  <a:lnTo>
                    <a:pt x="60596" y="199791"/>
                  </a:lnTo>
                  <a:lnTo>
                    <a:pt x="62941" y="200850"/>
                  </a:lnTo>
                  <a:lnTo>
                    <a:pt x="65286" y="201834"/>
                  </a:lnTo>
                  <a:lnTo>
                    <a:pt x="67707" y="202817"/>
                  </a:lnTo>
                  <a:lnTo>
                    <a:pt x="70052" y="203649"/>
                  </a:lnTo>
                  <a:lnTo>
                    <a:pt x="72473" y="204481"/>
                  </a:lnTo>
                  <a:lnTo>
                    <a:pt x="74893" y="205238"/>
                  </a:lnTo>
                  <a:lnTo>
                    <a:pt x="77314" y="205919"/>
                  </a:lnTo>
                  <a:lnTo>
                    <a:pt x="79811" y="206524"/>
                  </a:lnTo>
                  <a:lnTo>
                    <a:pt x="82231" y="207129"/>
                  </a:lnTo>
                  <a:lnTo>
                    <a:pt x="84728" y="207583"/>
                  </a:lnTo>
                  <a:lnTo>
                    <a:pt x="87224" y="208037"/>
                  </a:lnTo>
                  <a:lnTo>
                    <a:pt x="89721" y="208415"/>
                  </a:lnTo>
                  <a:lnTo>
                    <a:pt x="92217" y="208794"/>
                  </a:lnTo>
                  <a:lnTo>
                    <a:pt x="94714" y="209020"/>
                  </a:lnTo>
                  <a:lnTo>
                    <a:pt x="97210" y="209247"/>
                  </a:lnTo>
                  <a:lnTo>
                    <a:pt x="99706" y="209399"/>
                  </a:lnTo>
                  <a:lnTo>
                    <a:pt x="102203" y="209474"/>
                  </a:lnTo>
                  <a:lnTo>
                    <a:pt x="104775" y="209550"/>
                  </a:lnTo>
                  <a:lnTo>
                    <a:pt x="107271" y="209474"/>
                  </a:lnTo>
                  <a:lnTo>
                    <a:pt x="109768" y="209399"/>
                  </a:lnTo>
                  <a:lnTo>
                    <a:pt x="112264" y="209247"/>
                  </a:lnTo>
                  <a:lnTo>
                    <a:pt x="114836" y="209020"/>
                  </a:lnTo>
                  <a:lnTo>
                    <a:pt x="117333" y="208794"/>
                  </a:lnTo>
                  <a:lnTo>
                    <a:pt x="119829" y="208415"/>
                  </a:lnTo>
                  <a:lnTo>
                    <a:pt x="122326" y="208037"/>
                  </a:lnTo>
                  <a:lnTo>
                    <a:pt x="124747" y="207583"/>
                  </a:lnTo>
                  <a:lnTo>
                    <a:pt x="127243" y="207129"/>
                  </a:lnTo>
                  <a:lnTo>
                    <a:pt x="129739" y="206524"/>
                  </a:lnTo>
                  <a:lnTo>
                    <a:pt x="132160" y="205919"/>
                  </a:lnTo>
                  <a:lnTo>
                    <a:pt x="134581" y="205238"/>
                  </a:lnTo>
                  <a:lnTo>
                    <a:pt x="137002" y="204481"/>
                  </a:lnTo>
                  <a:lnTo>
                    <a:pt x="139423" y="203649"/>
                  </a:lnTo>
                  <a:lnTo>
                    <a:pt x="141843" y="202817"/>
                  </a:lnTo>
                  <a:lnTo>
                    <a:pt x="144189" y="201834"/>
                  </a:lnTo>
                  <a:lnTo>
                    <a:pt x="146534" y="200850"/>
                  </a:lnTo>
                  <a:lnTo>
                    <a:pt x="148879" y="199791"/>
                  </a:lnTo>
                  <a:lnTo>
                    <a:pt x="151224" y="198732"/>
                  </a:lnTo>
                  <a:lnTo>
                    <a:pt x="153493" y="197522"/>
                  </a:lnTo>
                  <a:lnTo>
                    <a:pt x="155763" y="196311"/>
                  </a:lnTo>
                  <a:lnTo>
                    <a:pt x="158032" y="195025"/>
                  </a:lnTo>
                  <a:lnTo>
                    <a:pt x="160226" y="193664"/>
                  </a:lnTo>
                  <a:lnTo>
                    <a:pt x="162420" y="192302"/>
                  </a:lnTo>
                  <a:lnTo>
                    <a:pt x="164538" y="190789"/>
                  </a:lnTo>
                  <a:lnTo>
                    <a:pt x="166732" y="189276"/>
                  </a:lnTo>
                  <a:lnTo>
                    <a:pt x="168775" y="187687"/>
                  </a:lnTo>
                  <a:lnTo>
                    <a:pt x="170893" y="186099"/>
                  </a:lnTo>
                  <a:lnTo>
                    <a:pt x="172935" y="184359"/>
                  </a:lnTo>
                  <a:lnTo>
                    <a:pt x="174902" y="182619"/>
                  </a:lnTo>
                  <a:lnTo>
                    <a:pt x="176869" y="180803"/>
                  </a:lnTo>
                  <a:lnTo>
                    <a:pt x="178836" y="178912"/>
                  </a:lnTo>
                  <a:lnTo>
                    <a:pt x="181181" y="176415"/>
                  </a:lnTo>
                  <a:lnTo>
                    <a:pt x="183526" y="173843"/>
                  </a:lnTo>
                  <a:lnTo>
                    <a:pt x="185720" y="171271"/>
                  </a:lnTo>
                  <a:lnTo>
                    <a:pt x="187914" y="168548"/>
                  </a:lnTo>
                  <a:lnTo>
                    <a:pt x="189957" y="165824"/>
                  </a:lnTo>
                  <a:lnTo>
                    <a:pt x="191848" y="163025"/>
                  </a:lnTo>
                  <a:lnTo>
                    <a:pt x="193739" y="160151"/>
                  </a:lnTo>
                  <a:lnTo>
                    <a:pt x="195479" y="157200"/>
                  </a:lnTo>
                  <a:lnTo>
                    <a:pt x="197143" y="154174"/>
                  </a:lnTo>
                  <a:lnTo>
                    <a:pt x="198732" y="151148"/>
                  </a:lnTo>
                  <a:lnTo>
                    <a:pt x="200169" y="148047"/>
                  </a:lnTo>
                  <a:lnTo>
                    <a:pt x="201531" y="144869"/>
                  </a:lnTo>
                  <a:lnTo>
                    <a:pt x="202817" y="141692"/>
                  </a:lnTo>
                  <a:lnTo>
                    <a:pt x="203952" y="138515"/>
                  </a:lnTo>
                  <a:lnTo>
                    <a:pt x="205011" y="135186"/>
                  </a:lnTo>
                  <a:lnTo>
                    <a:pt x="205919" y="131933"/>
                  </a:lnTo>
                  <a:lnTo>
                    <a:pt x="206600" y="129286"/>
                  </a:lnTo>
                  <a:lnTo>
                    <a:pt x="207205" y="126638"/>
                  </a:lnTo>
                  <a:lnTo>
                    <a:pt x="207734" y="124066"/>
                  </a:lnTo>
                  <a:lnTo>
                    <a:pt x="208188" y="121418"/>
                  </a:lnTo>
                  <a:lnTo>
                    <a:pt x="208567" y="118846"/>
                  </a:lnTo>
                  <a:lnTo>
                    <a:pt x="208869" y="116198"/>
                  </a:lnTo>
                  <a:lnTo>
                    <a:pt x="209172" y="113626"/>
                  </a:lnTo>
                  <a:lnTo>
                    <a:pt x="209323" y="110978"/>
                  </a:lnTo>
                  <a:lnTo>
                    <a:pt x="209474" y="108406"/>
                  </a:lnTo>
                  <a:lnTo>
                    <a:pt x="209550" y="105758"/>
                  </a:lnTo>
                  <a:lnTo>
                    <a:pt x="209550" y="103186"/>
                  </a:lnTo>
                  <a:lnTo>
                    <a:pt x="209474" y="100614"/>
                  </a:lnTo>
                  <a:lnTo>
                    <a:pt x="209323" y="98042"/>
                  </a:lnTo>
                  <a:lnTo>
                    <a:pt x="209096" y="95470"/>
                  </a:lnTo>
                  <a:lnTo>
                    <a:pt x="208869" y="92974"/>
                  </a:lnTo>
                  <a:lnTo>
                    <a:pt x="208491" y="90402"/>
                  </a:lnTo>
                  <a:lnTo>
                    <a:pt x="208113" y="87905"/>
                  </a:lnTo>
                  <a:lnTo>
                    <a:pt x="207734" y="85409"/>
                  </a:lnTo>
                  <a:lnTo>
                    <a:pt x="207205" y="82912"/>
                  </a:lnTo>
                  <a:lnTo>
                    <a:pt x="206600" y="80416"/>
                  </a:lnTo>
                  <a:lnTo>
                    <a:pt x="205994" y="77995"/>
                  </a:lnTo>
                  <a:lnTo>
                    <a:pt x="205314" y="75574"/>
                  </a:lnTo>
                  <a:lnTo>
                    <a:pt x="204557" y="73153"/>
                  </a:lnTo>
                  <a:lnTo>
                    <a:pt x="203801" y="70733"/>
                  </a:lnTo>
                  <a:lnTo>
                    <a:pt x="202968" y="68387"/>
                  </a:lnTo>
                  <a:lnTo>
                    <a:pt x="202061" y="66042"/>
                  </a:lnTo>
                  <a:lnTo>
                    <a:pt x="201077" y="63697"/>
                  </a:lnTo>
                  <a:lnTo>
                    <a:pt x="200018" y="61352"/>
                  </a:lnTo>
                  <a:lnTo>
                    <a:pt x="198959" y="59083"/>
                  </a:lnTo>
                  <a:lnTo>
                    <a:pt x="197824" y="56889"/>
                  </a:lnTo>
                  <a:lnTo>
                    <a:pt x="196690" y="54619"/>
                  </a:lnTo>
                  <a:lnTo>
                    <a:pt x="195479" y="52425"/>
                  </a:lnTo>
                  <a:lnTo>
                    <a:pt x="194193" y="50307"/>
                  </a:lnTo>
                  <a:lnTo>
                    <a:pt x="192831" y="48113"/>
                  </a:lnTo>
                  <a:lnTo>
                    <a:pt x="191470" y="46071"/>
                  </a:lnTo>
                  <a:lnTo>
                    <a:pt x="190032" y="43953"/>
                  </a:lnTo>
                  <a:lnTo>
                    <a:pt x="188519" y="41910"/>
                  </a:lnTo>
                  <a:lnTo>
                    <a:pt x="187006" y="39943"/>
                  </a:lnTo>
                  <a:lnTo>
                    <a:pt x="185418" y="37976"/>
                  </a:lnTo>
                  <a:lnTo>
                    <a:pt x="183753" y="36085"/>
                  </a:lnTo>
                  <a:lnTo>
                    <a:pt x="182089" y="34194"/>
                  </a:lnTo>
                  <a:lnTo>
                    <a:pt x="180349" y="32302"/>
                  </a:lnTo>
                  <a:lnTo>
                    <a:pt x="178609" y="30487"/>
                  </a:lnTo>
                  <a:lnTo>
                    <a:pt x="176794" y="28747"/>
                  </a:lnTo>
                  <a:lnTo>
                    <a:pt x="174902" y="27007"/>
                  </a:lnTo>
                  <a:lnTo>
                    <a:pt x="173011" y="25343"/>
                  </a:lnTo>
                  <a:lnTo>
                    <a:pt x="171044" y="23678"/>
                  </a:lnTo>
                  <a:lnTo>
                    <a:pt x="169077" y="22090"/>
                  </a:lnTo>
                  <a:lnTo>
                    <a:pt x="167035" y="20577"/>
                  </a:lnTo>
                  <a:lnTo>
                    <a:pt x="164992" y="19064"/>
                  </a:lnTo>
                  <a:lnTo>
                    <a:pt x="162874" y="17626"/>
                  </a:lnTo>
                  <a:lnTo>
                    <a:pt x="160680" y="16189"/>
                  </a:lnTo>
                  <a:lnTo>
                    <a:pt x="158486" y="14903"/>
                  </a:lnTo>
                  <a:lnTo>
                    <a:pt x="156293" y="13541"/>
                  </a:lnTo>
                  <a:lnTo>
                    <a:pt x="154023" y="12331"/>
                  </a:lnTo>
                  <a:lnTo>
                    <a:pt x="151678" y="11121"/>
                  </a:lnTo>
                  <a:lnTo>
                    <a:pt x="149333" y="9986"/>
                  </a:lnTo>
                  <a:lnTo>
                    <a:pt x="146988" y="8927"/>
                  </a:lnTo>
                  <a:lnTo>
                    <a:pt x="144491" y="7868"/>
                  </a:lnTo>
                  <a:lnTo>
                    <a:pt x="142070" y="6884"/>
                  </a:lnTo>
                  <a:lnTo>
                    <a:pt x="139574" y="5976"/>
                  </a:lnTo>
                  <a:lnTo>
                    <a:pt x="137077" y="5144"/>
                  </a:lnTo>
                  <a:lnTo>
                    <a:pt x="134505" y="4312"/>
                  </a:lnTo>
                  <a:lnTo>
                    <a:pt x="131858" y="3631"/>
                  </a:lnTo>
                  <a:lnTo>
                    <a:pt x="128529" y="2799"/>
                  </a:lnTo>
                  <a:lnTo>
                    <a:pt x="125200" y="2043"/>
                  </a:lnTo>
                  <a:lnTo>
                    <a:pt x="121796" y="1437"/>
                  </a:lnTo>
                  <a:lnTo>
                    <a:pt x="118392" y="908"/>
                  </a:lnTo>
                  <a:lnTo>
                    <a:pt x="114988" y="530"/>
                  </a:lnTo>
                  <a:lnTo>
                    <a:pt x="111583" y="227"/>
                  </a:lnTo>
                  <a:lnTo>
                    <a:pt x="108179" y="76"/>
                  </a:lnTo>
                  <a:lnTo>
                    <a:pt x="104775" y="0"/>
                  </a:lnTo>
                  <a:close/>
                </a:path>
              </a:pathLst>
            </a:custGeom>
            <a:solidFill>
              <a:srgbClr val="6F0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89"/>
            </a:p>
          </p:txBody>
        </p:sp>
      </p:grpSp>
    </p:spTree>
    <p:extLst>
      <p:ext uri="{BB962C8B-B14F-4D97-AF65-F5344CB8AC3E}">
        <p14:creationId xmlns:p14="http://schemas.microsoft.com/office/powerpoint/2010/main" val="34362804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260;p21">
            <a:extLst>
              <a:ext uri="{FF2B5EF4-FFF2-40B4-BE49-F238E27FC236}">
                <a16:creationId xmlns:a16="http://schemas.microsoft.com/office/drawing/2014/main" id="{33FFF9D7-3A4F-AD4B-AD45-F619C0055DF0}"/>
              </a:ext>
            </a:extLst>
          </p:cNvPr>
          <p:cNvSpPr txBox="1">
            <a:spLocks/>
          </p:cNvSpPr>
          <p:nvPr/>
        </p:nvSpPr>
        <p:spPr>
          <a:xfrm>
            <a:off x="211594" y="590252"/>
            <a:ext cx="3782800" cy="57445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733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</a:t>
            </a:r>
          </a:p>
        </p:txBody>
      </p:sp>
      <p:sp>
        <p:nvSpPr>
          <p:cNvPr id="7" name="Espaço Reservado para Conteúdo 34">
            <a:extLst>
              <a:ext uri="{FF2B5EF4-FFF2-40B4-BE49-F238E27FC236}">
                <a16:creationId xmlns:a16="http://schemas.microsoft.com/office/drawing/2014/main" id="{CE41C727-4BAC-D2EE-D3C2-A594D2FE3D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7" y="1164764"/>
            <a:ext cx="10788503" cy="4563293"/>
          </a:xfrm>
        </p:spPr>
        <p:txBody>
          <a:bodyPr>
            <a:normAutofit/>
          </a:bodyPr>
          <a:lstStyle/>
          <a:p>
            <a:pPr lvl="0"/>
            <a:r>
              <a:rPr lang="pt-BR" sz="1867" dirty="0">
                <a:latin typeface="+mj-lt"/>
              </a:rPr>
              <a:t>Lorem ipsum </a:t>
            </a:r>
            <a:r>
              <a:rPr lang="pt-BR" sz="1867" dirty="0" err="1">
                <a:latin typeface="+mj-lt"/>
              </a:rPr>
              <a:t>dolor</a:t>
            </a:r>
            <a:r>
              <a:rPr lang="pt-BR" sz="1867" dirty="0">
                <a:latin typeface="+mj-lt"/>
              </a:rPr>
              <a:t> </a:t>
            </a:r>
            <a:r>
              <a:rPr lang="pt-BR" sz="1867" dirty="0" err="1">
                <a:latin typeface="+mj-lt"/>
              </a:rPr>
              <a:t>sit</a:t>
            </a:r>
            <a:r>
              <a:rPr lang="pt-BR" sz="1867" dirty="0">
                <a:latin typeface="+mj-lt"/>
              </a:rPr>
              <a:t> </a:t>
            </a:r>
            <a:r>
              <a:rPr lang="pt-BR" sz="1867" dirty="0" err="1">
                <a:latin typeface="+mj-lt"/>
              </a:rPr>
              <a:t>amet</a:t>
            </a:r>
            <a:r>
              <a:rPr lang="pt-BR" sz="1867" dirty="0">
                <a:latin typeface="+mj-lt"/>
              </a:rPr>
              <a:t>, </a:t>
            </a:r>
            <a:r>
              <a:rPr lang="pt-BR" sz="1867" dirty="0" err="1">
                <a:latin typeface="+mj-lt"/>
              </a:rPr>
              <a:t>consectetuer</a:t>
            </a:r>
            <a:r>
              <a:rPr lang="pt-BR" sz="1867" dirty="0">
                <a:latin typeface="+mj-lt"/>
              </a:rPr>
              <a:t> </a:t>
            </a:r>
            <a:r>
              <a:rPr lang="pt-BR" sz="1867" dirty="0" err="1">
                <a:latin typeface="+mj-lt"/>
              </a:rPr>
              <a:t>adipiscing</a:t>
            </a:r>
            <a:endParaRPr lang="pt-BR" sz="1867" dirty="0">
              <a:latin typeface="+mj-lt"/>
            </a:endParaRPr>
          </a:p>
          <a:p>
            <a:pPr lvl="1"/>
            <a:r>
              <a:rPr lang="pt-BR" sz="1600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Lorem ipsum </a:t>
            </a:r>
            <a:r>
              <a:rPr lang="pt-BR" sz="1600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dolor</a:t>
            </a:r>
            <a:r>
              <a:rPr lang="pt-BR" sz="1600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sit</a:t>
            </a:r>
            <a:r>
              <a:rPr lang="pt-BR" sz="1600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amet</a:t>
            </a:r>
            <a:r>
              <a:rPr lang="pt-BR" sz="1600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pt-BR" sz="1600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consectetuer</a:t>
            </a:r>
            <a:r>
              <a:rPr lang="pt-BR" sz="1600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adipiscing</a:t>
            </a:r>
            <a:endParaRPr lang="pt-BR" sz="1600" dirty="0"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2"/>
            <a:r>
              <a:rPr lang="pt-BR" sz="1333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Lorem ipsum </a:t>
            </a:r>
            <a:r>
              <a:rPr lang="pt-BR" sz="1333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dolor</a:t>
            </a:r>
            <a:r>
              <a:rPr lang="pt-BR" sz="1333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sit</a:t>
            </a:r>
            <a:r>
              <a:rPr lang="pt-BR" sz="1333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amet</a:t>
            </a:r>
            <a:r>
              <a:rPr lang="pt-BR" sz="1333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pt-BR" sz="1333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consectetuer</a:t>
            </a:r>
            <a:r>
              <a:rPr lang="pt-BR" sz="1333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adipiscing</a:t>
            </a:r>
            <a:endParaRPr lang="pt-BR" sz="1333" dirty="0"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0"/>
            <a:r>
              <a:rPr lang="pt-BR" sz="1867" dirty="0">
                <a:latin typeface="+mj-lt"/>
              </a:rPr>
              <a:t>Lorem ipsum </a:t>
            </a:r>
            <a:r>
              <a:rPr lang="pt-BR" sz="1867" dirty="0" err="1">
                <a:latin typeface="+mj-lt"/>
              </a:rPr>
              <a:t>dolor</a:t>
            </a:r>
            <a:r>
              <a:rPr lang="pt-BR" sz="1867" dirty="0">
                <a:latin typeface="+mj-lt"/>
              </a:rPr>
              <a:t> </a:t>
            </a:r>
            <a:r>
              <a:rPr lang="pt-BR" sz="1867" dirty="0" err="1">
                <a:latin typeface="+mj-lt"/>
              </a:rPr>
              <a:t>sit</a:t>
            </a:r>
            <a:r>
              <a:rPr lang="pt-BR" sz="1867" dirty="0">
                <a:latin typeface="+mj-lt"/>
              </a:rPr>
              <a:t> </a:t>
            </a:r>
            <a:r>
              <a:rPr lang="pt-BR" sz="1867" dirty="0" err="1">
                <a:latin typeface="+mj-lt"/>
              </a:rPr>
              <a:t>amet</a:t>
            </a:r>
            <a:r>
              <a:rPr lang="pt-BR" sz="1867" dirty="0">
                <a:latin typeface="+mj-lt"/>
              </a:rPr>
              <a:t>, </a:t>
            </a:r>
            <a:r>
              <a:rPr lang="pt-BR" sz="1867" dirty="0" err="1">
                <a:latin typeface="+mj-lt"/>
              </a:rPr>
              <a:t>consectetuer</a:t>
            </a:r>
            <a:r>
              <a:rPr lang="pt-BR" sz="1867" dirty="0">
                <a:latin typeface="+mj-lt"/>
              </a:rPr>
              <a:t> </a:t>
            </a:r>
            <a:r>
              <a:rPr lang="pt-BR" sz="1867" dirty="0" err="1">
                <a:latin typeface="+mj-lt"/>
              </a:rPr>
              <a:t>adipiscing</a:t>
            </a:r>
            <a:endParaRPr lang="pt-BR" sz="1867" dirty="0">
              <a:latin typeface="+mj-lt"/>
            </a:endParaRPr>
          </a:p>
          <a:p>
            <a:pPr lvl="1"/>
            <a:r>
              <a:rPr lang="pt-BR" sz="1600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Lorem ipsum </a:t>
            </a:r>
            <a:r>
              <a:rPr lang="pt-BR" sz="1600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dolor</a:t>
            </a:r>
            <a:r>
              <a:rPr lang="pt-BR" sz="1600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sit</a:t>
            </a:r>
            <a:r>
              <a:rPr lang="pt-BR" sz="1600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amet</a:t>
            </a:r>
            <a:r>
              <a:rPr lang="pt-BR" sz="1600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pt-BR" sz="1600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consectetuer</a:t>
            </a:r>
            <a:r>
              <a:rPr lang="pt-BR" sz="1600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adipiscing</a:t>
            </a:r>
            <a:endParaRPr lang="pt-BR" sz="1600" dirty="0"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lvl="2"/>
            <a:r>
              <a:rPr lang="pt-BR" sz="1333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Lorem ipsum </a:t>
            </a:r>
            <a:r>
              <a:rPr lang="pt-BR" sz="1333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dolor</a:t>
            </a:r>
            <a:r>
              <a:rPr lang="pt-BR" sz="1333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sit</a:t>
            </a:r>
            <a:r>
              <a:rPr lang="pt-BR" sz="1333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amet</a:t>
            </a:r>
            <a:r>
              <a:rPr lang="pt-BR" sz="1333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pt-BR" sz="1333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consectetuer</a:t>
            </a:r>
            <a:r>
              <a:rPr lang="pt-BR" sz="1333" dirty="0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333" dirty="0" err="1"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adipiscing</a:t>
            </a:r>
            <a:endParaRPr lang="pt-BR" sz="1333" dirty="0"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  <a:p>
            <a:pPr marL="1405362" lvl="2" indent="0">
              <a:buNone/>
            </a:pPr>
            <a:endParaRPr lang="pt-BR" sz="1867" dirty="0">
              <a:latin typeface="+mj-lt"/>
              <a:ea typeface="Helvetica Neue" panose="02000503000000020004" pitchFamily="2" charset="0"/>
              <a:cs typeface="Helvetica Neue" panose="0200050300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34846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260;p21">
            <a:extLst>
              <a:ext uri="{FF2B5EF4-FFF2-40B4-BE49-F238E27FC236}">
                <a16:creationId xmlns:a16="http://schemas.microsoft.com/office/drawing/2014/main" id="{5454E81B-BB5A-3C56-888F-6D3BD5931858}"/>
              </a:ext>
            </a:extLst>
          </p:cNvPr>
          <p:cNvSpPr txBox="1">
            <a:spLocks/>
          </p:cNvSpPr>
          <p:nvPr/>
        </p:nvSpPr>
        <p:spPr>
          <a:xfrm>
            <a:off x="211594" y="233062"/>
            <a:ext cx="3782800" cy="49244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200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</a:t>
            </a:r>
          </a:p>
        </p:txBody>
      </p:sp>
      <p:sp>
        <p:nvSpPr>
          <p:cNvPr id="5" name="Espaço Reservado para Conteúdo 34">
            <a:extLst>
              <a:ext uri="{FF2B5EF4-FFF2-40B4-BE49-F238E27FC236}">
                <a16:creationId xmlns:a16="http://schemas.microsoft.com/office/drawing/2014/main" id="{B4AC3C22-62AF-6507-9CCA-2B0FF8DB7F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8372" y="1164763"/>
            <a:ext cx="10788503" cy="5143272"/>
          </a:xfrm>
        </p:spPr>
        <p:txBody>
          <a:bodyPr>
            <a:normAutofit/>
          </a:bodyPr>
          <a:lstStyle/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  <a:cs typeface="Arial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  <a:cs typeface="Arial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  <a:p>
            <a:pPr marL="0">
              <a:buSzPct val="110000"/>
            </a:pPr>
            <a:r>
              <a:rPr lang="pt-BR" sz="2000" dirty="0">
                <a:latin typeface="+mj-lt"/>
              </a:rPr>
              <a:t>Lorem ipsum </a:t>
            </a:r>
            <a:r>
              <a:rPr lang="pt-BR" sz="2000" dirty="0" err="1">
                <a:latin typeface="+mj-lt"/>
              </a:rPr>
              <a:t>dolor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sit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amet</a:t>
            </a:r>
            <a:r>
              <a:rPr lang="pt-BR" sz="2000" dirty="0">
                <a:latin typeface="+mj-lt"/>
              </a:rPr>
              <a:t>, </a:t>
            </a:r>
            <a:r>
              <a:rPr lang="pt-BR" sz="2000" dirty="0" err="1">
                <a:latin typeface="+mj-lt"/>
              </a:rPr>
              <a:t>consectetuer</a:t>
            </a:r>
            <a:r>
              <a:rPr lang="pt-BR" sz="2000" dirty="0">
                <a:latin typeface="+mj-lt"/>
              </a:rPr>
              <a:t> </a:t>
            </a:r>
            <a:r>
              <a:rPr lang="pt-BR" sz="2000" dirty="0" err="1">
                <a:latin typeface="+mj-lt"/>
              </a:rPr>
              <a:t>adipiscing</a:t>
            </a:r>
            <a:endParaRPr lang="pt-BR" sz="2000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246851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0;p21">
            <a:extLst>
              <a:ext uri="{FF2B5EF4-FFF2-40B4-BE49-F238E27FC236}">
                <a16:creationId xmlns:a16="http://schemas.microsoft.com/office/drawing/2014/main" id="{82743266-0B6C-DB5D-6709-853E8A2F35E8}"/>
              </a:ext>
            </a:extLst>
          </p:cNvPr>
          <p:cNvSpPr txBox="1">
            <a:spLocks/>
          </p:cNvSpPr>
          <p:nvPr/>
        </p:nvSpPr>
        <p:spPr>
          <a:xfrm>
            <a:off x="211596" y="329685"/>
            <a:ext cx="8966279" cy="49244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200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3200" dirty="0" err="1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3200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3200" dirty="0" err="1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3200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3200" dirty="0" err="1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endParaRPr lang="pt-BR" sz="3200" dirty="0">
              <a:solidFill>
                <a:srgbClr val="6F00D3"/>
              </a:solidFill>
              <a:latin typeface="+mj-lt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EE91F59-E301-A197-B246-67D2BB0EFB7E}"/>
              </a:ext>
            </a:extLst>
          </p:cNvPr>
          <p:cNvSpPr txBox="1"/>
          <p:nvPr/>
        </p:nvSpPr>
        <p:spPr>
          <a:xfrm>
            <a:off x="1366320" y="1742178"/>
            <a:ext cx="21926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1800" b="1" dirty="0">
                <a:solidFill>
                  <a:srgbClr val="B063FF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Lorem ipsum color....</a:t>
            </a:r>
          </a:p>
        </p:txBody>
      </p:sp>
      <p:grpSp>
        <p:nvGrpSpPr>
          <p:cNvPr id="5" name="Google Shape;224;p20">
            <a:extLst>
              <a:ext uri="{FF2B5EF4-FFF2-40B4-BE49-F238E27FC236}">
                <a16:creationId xmlns:a16="http://schemas.microsoft.com/office/drawing/2014/main" id="{340E6B08-98C8-4364-1C67-A2E55ACC9B77}"/>
              </a:ext>
            </a:extLst>
          </p:cNvPr>
          <p:cNvGrpSpPr/>
          <p:nvPr/>
        </p:nvGrpSpPr>
        <p:grpSpPr>
          <a:xfrm>
            <a:off x="3356472" y="1632481"/>
            <a:ext cx="467872" cy="1142725"/>
            <a:chOff x="2258650" y="296100"/>
            <a:chExt cx="2097450" cy="5122800"/>
          </a:xfrm>
        </p:grpSpPr>
        <p:sp>
          <p:nvSpPr>
            <p:cNvPr id="6" name="Google Shape;225;p20">
              <a:extLst>
                <a:ext uri="{FF2B5EF4-FFF2-40B4-BE49-F238E27FC236}">
                  <a16:creationId xmlns:a16="http://schemas.microsoft.com/office/drawing/2014/main" id="{A180F183-D4C2-F6B4-72C3-F54849666ED4}"/>
                </a:ext>
              </a:extLst>
            </p:cNvPr>
            <p:cNvSpPr/>
            <p:nvPr/>
          </p:nvSpPr>
          <p:spPr>
            <a:xfrm>
              <a:off x="2258650" y="296100"/>
              <a:ext cx="1024575" cy="5122800"/>
            </a:xfrm>
            <a:custGeom>
              <a:avLst/>
              <a:gdLst/>
              <a:ahLst/>
              <a:cxnLst/>
              <a:rect l="l" t="t" r="r" b="b"/>
              <a:pathLst>
                <a:path w="40983" h="204912" fill="none" extrusionOk="0">
                  <a:moveTo>
                    <a:pt x="1" y="1"/>
                  </a:moveTo>
                  <a:lnTo>
                    <a:pt x="40983" y="102456"/>
                  </a:lnTo>
                  <a:lnTo>
                    <a:pt x="1" y="204911"/>
                  </a:lnTo>
                </a:path>
              </a:pathLst>
            </a:custGeom>
            <a:noFill/>
            <a:ln w="15875" cap="rnd" cmpd="sng">
              <a:solidFill>
                <a:srgbClr val="B063FF">
                  <a:alpha val="59608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7" name="Google Shape;226;p20">
              <a:extLst>
                <a:ext uri="{FF2B5EF4-FFF2-40B4-BE49-F238E27FC236}">
                  <a16:creationId xmlns:a16="http://schemas.microsoft.com/office/drawing/2014/main" id="{041680ED-344C-E386-51ED-AA1B17636852}"/>
                </a:ext>
              </a:extLst>
            </p:cNvPr>
            <p:cNvSpPr/>
            <p:nvPr/>
          </p:nvSpPr>
          <p:spPr>
            <a:xfrm>
              <a:off x="3321875" y="296100"/>
              <a:ext cx="1034225" cy="5122800"/>
            </a:xfrm>
            <a:custGeom>
              <a:avLst/>
              <a:gdLst/>
              <a:ahLst/>
              <a:cxnLst/>
              <a:rect l="l" t="t" r="r" b="b"/>
              <a:pathLst>
                <a:path w="41369" h="204912" fill="none" extrusionOk="0">
                  <a:moveTo>
                    <a:pt x="0" y="1"/>
                  </a:moveTo>
                  <a:lnTo>
                    <a:pt x="41369" y="102456"/>
                  </a:lnTo>
                  <a:lnTo>
                    <a:pt x="0" y="204911"/>
                  </a:lnTo>
                </a:path>
              </a:pathLst>
            </a:custGeom>
            <a:noFill/>
            <a:ln w="15875" cap="rnd" cmpd="sng">
              <a:solidFill>
                <a:srgbClr val="B063FF">
                  <a:alpha val="59608"/>
                </a:srgbClr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</p:grpSp>
      <p:sp>
        <p:nvSpPr>
          <p:cNvPr id="8" name="CaixaDeTexto 7">
            <a:extLst>
              <a:ext uri="{FF2B5EF4-FFF2-40B4-BE49-F238E27FC236}">
                <a16:creationId xmlns:a16="http://schemas.microsoft.com/office/drawing/2014/main" id="{9114BFE8-087A-AA8A-C291-B380D22AEDBB}"/>
              </a:ext>
            </a:extLst>
          </p:cNvPr>
          <p:cNvSpPr txBox="1"/>
          <p:nvPr/>
        </p:nvSpPr>
        <p:spPr>
          <a:xfrm>
            <a:off x="4101766" y="1721725"/>
            <a:ext cx="65987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rtl="0"/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Lorem ipsum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dolor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sit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amet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consectetuer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adipiscing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elit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,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sed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diam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nonummy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nibh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euismod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tincidunt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ut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laoreet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dolore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magna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aliquam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erat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volutpat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. Ut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wisi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enim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ad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minim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veniam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, quis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nostrud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exerci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tation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ullamcorper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suscipit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lobortis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nisl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 ut </a:t>
            </a:r>
            <a:r>
              <a:rPr lang="pt-BR" sz="1600" b="1" dirty="0" err="1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aliquip</a:t>
            </a:r>
            <a:r>
              <a:rPr lang="pt-BR" sz="1600" b="1" dirty="0">
                <a:solidFill>
                  <a:srgbClr val="6F00D3"/>
                </a:solidFill>
                <a:latin typeface="+mj-lt"/>
                <a:ea typeface="Helvetica Neue" panose="02000503000000020004" pitchFamily="2" charset="0"/>
                <a:cs typeface="Helvetica Neue" panose="02000503000000020004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589820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260;p21">
            <a:extLst>
              <a:ext uri="{FF2B5EF4-FFF2-40B4-BE49-F238E27FC236}">
                <a16:creationId xmlns:a16="http://schemas.microsoft.com/office/drawing/2014/main" id="{3A479F4D-96B1-4809-D8F7-CE35C11CC601}"/>
              </a:ext>
            </a:extLst>
          </p:cNvPr>
          <p:cNvSpPr txBox="1">
            <a:spLocks/>
          </p:cNvSpPr>
          <p:nvPr/>
        </p:nvSpPr>
        <p:spPr>
          <a:xfrm>
            <a:off x="211594" y="1523829"/>
            <a:ext cx="3782800" cy="49244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200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</a:t>
            </a:r>
          </a:p>
        </p:txBody>
      </p:sp>
      <p:sp>
        <p:nvSpPr>
          <p:cNvPr id="12" name="Google Shape;261;p21">
            <a:extLst>
              <a:ext uri="{FF2B5EF4-FFF2-40B4-BE49-F238E27FC236}">
                <a16:creationId xmlns:a16="http://schemas.microsoft.com/office/drawing/2014/main" id="{0A2A6345-E138-29DA-4311-0044FBB04D62}"/>
              </a:ext>
            </a:extLst>
          </p:cNvPr>
          <p:cNvSpPr txBox="1">
            <a:spLocks/>
          </p:cNvSpPr>
          <p:nvPr/>
        </p:nvSpPr>
        <p:spPr>
          <a:xfrm>
            <a:off x="4205261" y="2211226"/>
            <a:ext cx="1996800" cy="225632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13" name="Google Shape;262;p21">
            <a:extLst>
              <a:ext uri="{FF2B5EF4-FFF2-40B4-BE49-F238E27FC236}">
                <a16:creationId xmlns:a16="http://schemas.microsoft.com/office/drawing/2014/main" id="{615D5F4C-5A73-6B29-9EA7-7925E5D992BE}"/>
              </a:ext>
            </a:extLst>
          </p:cNvPr>
          <p:cNvSpPr txBox="1">
            <a:spLocks/>
          </p:cNvSpPr>
          <p:nvPr/>
        </p:nvSpPr>
        <p:spPr>
          <a:xfrm>
            <a:off x="211594" y="2059926"/>
            <a:ext cx="1786000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latin typeface="+mj-lt"/>
                <a:ea typeface="IBM Plex Mono"/>
                <a:cs typeface="IBM Plex Mono"/>
                <a:sym typeface="IBM Plex Mono"/>
              </a:rPr>
              <a:t>LOREM IPSUM</a:t>
            </a:r>
          </a:p>
        </p:txBody>
      </p:sp>
      <p:sp>
        <p:nvSpPr>
          <p:cNvPr id="14" name="Google Shape;263;p21">
            <a:extLst>
              <a:ext uri="{FF2B5EF4-FFF2-40B4-BE49-F238E27FC236}">
                <a16:creationId xmlns:a16="http://schemas.microsoft.com/office/drawing/2014/main" id="{259CB677-1D94-B317-104B-9F29C209FA70}"/>
              </a:ext>
            </a:extLst>
          </p:cNvPr>
          <p:cNvSpPr/>
          <p:nvPr/>
        </p:nvSpPr>
        <p:spPr>
          <a:xfrm flipH="1">
            <a:off x="4205044" y="1833444"/>
            <a:ext cx="1996929" cy="53933"/>
          </a:xfrm>
          <a:custGeom>
            <a:avLst/>
            <a:gdLst/>
            <a:ahLst/>
            <a:cxnLst/>
            <a:rect l="l" t="t" r="r" b="b"/>
            <a:pathLst>
              <a:path w="233014" h="1" fill="none" extrusionOk="0">
                <a:moveTo>
                  <a:pt x="0" y="1"/>
                </a:moveTo>
                <a:lnTo>
                  <a:pt x="233014" y="1"/>
                </a:lnTo>
              </a:path>
            </a:pathLst>
          </a:custGeom>
          <a:noFill/>
          <a:ln w="12700" cap="rnd" cmpd="sng">
            <a:solidFill>
              <a:srgbClr val="B063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89"/>
          </a:p>
        </p:txBody>
      </p:sp>
      <p:sp>
        <p:nvSpPr>
          <p:cNvPr id="15" name="Google Shape;264;p21">
            <a:extLst>
              <a:ext uri="{FF2B5EF4-FFF2-40B4-BE49-F238E27FC236}">
                <a16:creationId xmlns:a16="http://schemas.microsoft.com/office/drawing/2014/main" id="{0E6A0FE2-5753-1B5A-F4D9-473D48EFBBD5}"/>
              </a:ext>
            </a:extLst>
          </p:cNvPr>
          <p:cNvSpPr txBox="1">
            <a:spLocks/>
          </p:cNvSpPr>
          <p:nvPr/>
        </p:nvSpPr>
        <p:spPr>
          <a:xfrm>
            <a:off x="4205266" y="1718626"/>
            <a:ext cx="1996800" cy="1651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933" dirty="0">
                <a:solidFill>
                  <a:srgbClr val="6F00D3"/>
                </a:solidFill>
                <a:latin typeface="+mj-lt"/>
                <a:ea typeface="IBM Plex Mono"/>
                <a:cs typeface="IBM Plex Mono"/>
                <a:sym typeface="IBM Plex Mono"/>
              </a:rPr>
              <a:t>LOREM IPSUM</a:t>
            </a:r>
          </a:p>
        </p:txBody>
      </p:sp>
      <p:sp>
        <p:nvSpPr>
          <p:cNvPr id="16" name="Google Shape;265;p21">
            <a:extLst>
              <a:ext uri="{FF2B5EF4-FFF2-40B4-BE49-F238E27FC236}">
                <a16:creationId xmlns:a16="http://schemas.microsoft.com/office/drawing/2014/main" id="{ACE1F7C2-FE4D-9ED4-95E8-E399CB1EBB14}"/>
              </a:ext>
            </a:extLst>
          </p:cNvPr>
          <p:cNvSpPr txBox="1">
            <a:spLocks/>
          </p:cNvSpPr>
          <p:nvPr/>
        </p:nvSpPr>
        <p:spPr>
          <a:xfrm>
            <a:off x="6892845" y="2211226"/>
            <a:ext cx="1996800" cy="225632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17" name="Google Shape;266;p21">
            <a:extLst>
              <a:ext uri="{FF2B5EF4-FFF2-40B4-BE49-F238E27FC236}">
                <a16:creationId xmlns:a16="http://schemas.microsoft.com/office/drawing/2014/main" id="{004ADD97-FAAE-EDCA-CF57-62F19D5443B0}"/>
              </a:ext>
            </a:extLst>
          </p:cNvPr>
          <p:cNvSpPr/>
          <p:nvPr/>
        </p:nvSpPr>
        <p:spPr>
          <a:xfrm flipH="1">
            <a:off x="6892628" y="1833444"/>
            <a:ext cx="1996929" cy="53933"/>
          </a:xfrm>
          <a:custGeom>
            <a:avLst/>
            <a:gdLst/>
            <a:ahLst/>
            <a:cxnLst/>
            <a:rect l="l" t="t" r="r" b="b"/>
            <a:pathLst>
              <a:path w="233014" h="1" fill="none" extrusionOk="0">
                <a:moveTo>
                  <a:pt x="0" y="1"/>
                </a:moveTo>
                <a:lnTo>
                  <a:pt x="233014" y="1"/>
                </a:lnTo>
              </a:path>
            </a:pathLst>
          </a:custGeom>
          <a:noFill/>
          <a:ln w="12700" cap="rnd" cmpd="sng">
            <a:solidFill>
              <a:srgbClr val="B063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89"/>
          </a:p>
        </p:txBody>
      </p:sp>
      <p:sp>
        <p:nvSpPr>
          <p:cNvPr id="18" name="Google Shape;267;p21">
            <a:extLst>
              <a:ext uri="{FF2B5EF4-FFF2-40B4-BE49-F238E27FC236}">
                <a16:creationId xmlns:a16="http://schemas.microsoft.com/office/drawing/2014/main" id="{673000B3-37BE-CBF0-9255-22579AE2D57E}"/>
              </a:ext>
            </a:extLst>
          </p:cNvPr>
          <p:cNvSpPr txBox="1">
            <a:spLocks/>
          </p:cNvSpPr>
          <p:nvPr/>
        </p:nvSpPr>
        <p:spPr>
          <a:xfrm>
            <a:off x="6892849" y="1718626"/>
            <a:ext cx="1996800" cy="1651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933" dirty="0">
                <a:solidFill>
                  <a:srgbClr val="6F00D3"/>
                </a:solidFill>
                <a:latin typeface="+mj-lt"/>
                <a:ea typeface="IBM Plex Mono"/>
                <a:cs typeface="IBM Plex Mono"/>
                <a:sym typeface="IBM Plex Mono"/>
              </a:rPr>
              <a:t>LOREM IPSUM</a:t>
            </a:r>
          </a:p>
        </p:txBody>
      </p:sp>
      <p:sp>
        <p:nvSpPr>
          <p:cNvPr id="19" name="Google Shape;268;p21">
            <a:extLst>
              <a:ext uri="{FF2B5EF4-FFF2-40B4-BE49-F238E27FC236}">
                <a16:creationId xmlns:a16="http://schemas.microsoft.com/office/drawing/2014/main" id="{322F3B11-FC95-4DA3-B95B-CB36913484C6}"/>
              </a:ext>
            </a:extLst>
          </p:cNvPr>
          <p:cNvSpPr txBox="1">
            <a:spLocks/>
          </p:cNvSpPr>
          <p:nvPr/>
        </p:nvSpPr>
        <p:spPr>
          <a:xfrm>
            <a:off x="9580527" y="2211226"/>
            <a:ext cx="1996800" cy="225632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3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20" name="Google Shape;269;p21">
            <a:extLst>
              <a:ext uri="{FF2B5EF4-FFF2-40B4-BE49-F238E27FC236}">
                <a16:creationId xmlns:a16="http://schemas.microsoft.com/office/drawing/2014/main" id="{81A02372-B500-6083-19FB-95337BD9DB21}"/>
              </a:ext>
            </a:extLst>
          </p:cNvPr>
          <p:cNvSpPr/>
          <p:nvPr/>
        </p:nvSpPr>
        <p:spPr>
          <a:xfrm flipH="1">
            <a:off x="9580311" y="1833444"/>
            <a:ext cx="1996929" cy="53933"/>
          </a:xfrm>
          <a:custGeom>
            <a:avLst/>
            <a:gdLst/>
            <a:ahLst/>
            <a:cxnLst/>
            <a:rect l="l" t="t" r="r" b="b"/>
            <a:pathLst>
              <a:path w="233014" h="1" fill="none" extrusionOk="0">
                <a:moveTo>
                  <a:pt x="0" y="1"/>
                </a:moveTo>
                <a:lnTo>
                  <a:pt x="233014" y="1"/>
                </a:lnTo>
              </a:path>
            </a:pathLst>
          </a:custGeom>
          <a:noFill/>
          <a:ln w="12700" cap="rnd" cmpd="sng">
            <a:solidFill>
              <a:srgbClr val="B063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89"/>
          </a:p>
        </p:txBody>
      </p:sp>
      <p:sp>
        <p:nvSpPr>
          <p:cNvPr id="21" name="Google Shape;270;p21">
            <a:extLst>
              <a:ext uri="{FF2B5EF4-FFF2-40B4-BE49-F238E27FC236}">
                <a16:creationId xmlns:a16="http://schemas.microsoft.com/office/drawing/2014/main" id="{39286676-23FC-77E3-C686-12B1B201D51D}"/>
              </a:ext>
            </a:extLst>
          </p:cNvPr>
          <p:cNvSpPr txBox="1">
            <a:spLocks/>
          </p:cNvSpPr>
          <p:nvPr/>
        </p:nvSpPr>
        <p:spPr>
          <a:xfrm>
            <a:off x="9580533" y="1718626"/>
            <a:ext cx="1996800" cy="1651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933" dirty="0">
                <a:solidFill>
                  <a:srgbClr val="6F00D3"/>
                </a:solidFill>
                <a:latin typeface="+mj-lt"/>
                <a:ea typeface="IBM Plex Mono"/>
                <a:cs typeface="IBM Plex Mono"/>
                <a:sym typeface="IBM Plex Mono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3900731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260;p21">
            <a:extLst>
              <a:ext uri="{FF2B5EF4-FFF2-40B4-BE49-F238E27FC236}">
                <a16:creationId xmlns:a16="http://schemas.microsoft.com/office/drawing/2014/main" id="{46F2273D-32D1-1989-B4DD-57136D392306}"/>
              </a:ext>
            </a:extLst>
          </p:cNvPr>
          <p:cNvSpPr txBox="1">
            <a:spLocks/>
          </p:cNvSpPr>
          <p:nvPr/>
        </p:nvSpPr>
        <p:spPr>
          <a:xfrm>
            <a:off x="211506" y="1504779"/>
            <a:ext cx="3782800" cy="1805751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5867" dirty="0">
                <a:solidFill>
                  <a:srgbClr val="B063FF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</a:t>
            </a:r>
          </a:p>
        </p:txBody>
      </p:sp>
      <p:sp>
        <p:nvSpPr>
          <p:cNvPr id="4" name="Google Shape;261;p21">
            <a:extLst>
              <a:ext uri="{FF2B5EF4-FFF2-40B4-BE49-F238E27FC236}">
                <a16:creationId xmlns:a16="http://schemas.microsoft.com/office/drawing/2014/main" id="{98FBFD1F-6906-B577-ECE6-39C8D7E8EAA9}"/>
              </a:ext>
            </a:extLst>
          </p:cNvPr>
          <p:cNvSpPr txBox="1">
            <a:spLocks/>
          </p:cNvSpPr>
          <p:nvPr/>
        </p:nvSpPr>
        <p:spPr>
          <a:xfrm>
            <a:off x="4205173" y="2192176"/>
            <a:ext cx="1996800" cy="225632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5" name="Google Shape;262;p21">
            <a:extLst>
              <a:ext uri="{FF2B5EF4-FFF2-40B4-BE49-F238E27FC236}">
                <a16:creationId xmlns:a16="http://schemas.microsoft.com/office/drawing/2014/main" id="{30531313-4D94-2FEC-FC00-6CEFE25838A6}"/>
              </a:ext>
            </a:extLst>
          </p:cNvPr>
          <p:cNvSpPr txBox="1">
            <a:spLocks/>
          </p:cNvSpPr>
          <p:nvPr/>
        </p:nvSpPr>
        <p:spPr>
          <a:xfrm>
            <a:off x="211506" y="3465493"/>
            <a:ext cx="1786000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chemeClr val="bg1"/>
                </a:solidFill>
                <a:latin typeface="+mj-lt"/>
                <a:ea typeface="IBM Plex Mono"/>
                <a:cs typeface="IBM Plex Mono"/>
                <a:sym typeface="IBM Plex Mono"/>
              </a:rPr>
              <a:t>LOREM IPSUM</a:t>
            </a:r>
          </a:p>
        </p:txBody>
      </p:sp>
      <p:sp>
        <p:nvSpPr>
          <p:cNvPr id="6" name="Google Shape;263;p21">
            <a:extLst>
              <a:ext uri="{FF2B5EF4-FFF2-40B4-BE49-F238E27FC236}">
                <a16:creationId xmlns:a16="http://schemas.microsoft.com/office/drawing/2014/main" id="{F6CFF88B-794B-EAFD-66D7-FFC260FDFCC7}"/>
              </a:ext>
            </a:extLst>
          </p:cNvPr>
          <p:cNvSpPr/>
          <p:nvPr/>
        </p:nvSpPr>
        <p:spPr>
          <a:xfrm flipH="1">
            <a:off x="4205044" y="1833444"/>
            <a:ext cx="1996929" cy="53933"/>
          </a:xfrm>
          <a:custGeom>
            <a:avLst/>
            <a:gdLst/>
            <a:ahLst/>
            <a:cxnLst/>
            <a:rect l="l" t="t" r="r" b="b"/>
            <a:pathLst>
              <a:path w="233014" h="1" fill="none" extrusionOk="0">
                <a:moveTo>
                  <a:pt x="0" y="1"/>
                </a:moveTo>
                <a:lnTo>
                  <a:pt x="233014" y="1"/>
                </a:lnTo>
              </a:path>
            </a:pathLst>
          </a:custGeom>
          <a:noFill/>
          <a:ln w="12700" cap="rnd" cmpd="sng">
            <a:solidFill>
              <a:srgbClr val="B063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89"/>
          </a:p>
        </p:txBody>
      </p:sp>
      <p:sp>
        <p:nvSpPr>
          <p:cNvPr id="7" name="Google Shape;264;p21">
            <a:extLst>
              <a:ext uri="{FF2B5EF4-FFF2-40B4-BE49-F238E27FC236}">
                <a16:creationId xmlns:a16="http://schemas.microsoft.com/office/drawing/2014/main" id="{E0BC02AA-B985-88BB-AB9D-659C1F110C94}"/>
              </a:ext>
            </a:extLst>
          </p:cNvPr>
          <p:cNvSpPr txBox="1">
            <a:spLocks/>
          </p:cNvSpPr>
          <p:nvPr/>
        </p:nvSpPr>
        <p:spPr>
          <a:xfrm>
            <a:off x="4205266" y="1699576"/>
            <a:ext cx="1996800" cy="1651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933" dirty="0">
                <a:solidFill>
                  <a:srgbClr val="F2F0EE"/>
                </a:solidFill>
                <a:latin typeface="+mj-lt"/>
                <a:ea typeface="IBM Plex Mono"/>
                <a:cs typeface="IBM Plex Mono"/>
                <a:sym typeface="IBM Plex Mono"/>
              </a:rPr>
              <a:t>LOREM IPSUM</a:t>
            </a:r>
          </a:p>
        </p:txBody>
      </p:sp>
      <p:sp>
        <p:nvSpPr>
          <p:cNvPr id="8" name="Google Shape;265;p21">
            <a:extLst>
              <a:ext uri="{FF2B5EF4-FFF2-40B4-BE49-F238E27FC236}">
                <a16:creationId xmlns:a16="http://schemas.microsoft.com/office/drawing/2014/main" id="{BB824123-9BED-BA8B-F9B5-074B0DC7D0D9}"/>
              </a:ext>
            </a:extLst>
          </p:cNvPr>
          <p:cNvSpPr txBox="1">
            <a:spLocks/>
          </p:cNvSpPr>
          <p:nvPr/>
        </p:nvSpPr>
        <p:spPr>
          <a:xfrm>
            <a:off x="6892845" y="2192176"/>
            <a:ext cx="1996800" cy="225632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9" name="Google Shape;266;p21">
            <a:extLst>
              <a:ext uri="{FF2B5EF4-FFF2-40B4-BE49-F238E27FC236}">
                <a16:creationId xmlns:a16="http://schemas.microsoft.com/office/drawing/2014/main" id="{35C63EB9-BD04-E815-9986-15CD1EAA6683}"/>
              </a:ext>
            </a:extLst>
          </p:cNvPr>
          <p:cNvSpPr/>
          <p:nvPr/>
        </p:nvSpPr>
        <p:spPr>
          <a:xfrm flipH="1">
            <a:off x="6892628" y="1833444"/>
            <a:ext cx="1996929" cy="53933"/>
          </a:xfrm>
          <a:custGeom>
            <a:avLst/>
            <a:gdLst/>
            <a:ahLst/>
            <a:cxnLst/>
            <a:rect l="l" t="t" r="r" b="b"/>
            <a:pathLst>
              <a:path w="233014" h="1" fill="none" extrusionOk="0">
                <a:moveTo>
                  <a:pt x="0" y="1"/>
                </a:moveTo>
                <a:lnTo>
                  <a:pt x="233014" y="1"/>
                </a:lnTo>
              </a:path>
            </a:pathLst>
          </a:custGeom>
          <a:noFill/>
          <a:ln w="12700" cap="rnd" cmpd="sng">
            <a:solidFill>
              <a:srgbClr val="B063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89"/>
          </a:p>
        </p:txBody>
      </p:sp>
      <p:sp>
        <p:nvSpPr>
          <p:cNvPr id="10" name="Google Shape;267;p21">
            <a:extLst>
              <a:ext uri="{FF2B5EF4-FFF2-40B4-BE49-F238E27FC236}">
                <a16:creationId xmlns:a16="http://schemas.microsoft.com/office/drawing/2014/main" id="{B26F8394-CC06-93C8-E06F-5142ED7CB26D}"/>
              </a:ext>
            </a:extLst>
          </p:cNvPr>
          <p:cNvSpPr txBox="1">
            <a:spLocks/>
          </p:cNvSpPr>
          <p:nvPr/>
        </p:nvSpPr>
        <p:spPr>
          <a:xfrm>
            <a:off x="6892849" y="1699576"/>
            <a:ext cx="1996800" cy="1651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933" dirty="0">
                <a:solidFill>
                  <a:srgbClr val="F2F0EE"/>
                </a:solidFill>
                <a:latin typeface="+mj-lt"/>
                <a:ea typeface="IBM Plex Mono"/>
                <a:cs typeface="IBM Plex Mono"/>
                <a:sym typeface="IBM Plex Mono"/>
              </a:rPr>
              <a:t>LOREM IPSUM</a:t>
            </a:r>
          </a:p>
        </p:txBody>
      </p:sp>
      <p:sp>
        <p:nvSpPr>
          <p:cNvPr id="11" name="Google Shape;268;p21">
            <a:extLst>
              <a:ext uri="{FF2B5EF4-FFF2-40B4-BE49-F238E27FC236}">
                <a16:creationId xmlns:a16="http://schemas.microsoft.com/office/drawing/2014/main" id="{1DE4A6E4-B89E-59CD-CFDA-4891EE9F35AD}"/>
              </a:ext>
            </a:extLst>
          </p:cNvPr>
          <p:cNvSpPr txBox="1">
            <a:spLocks/>
          </p:cNvSpPr>
          <p:nvPr/>
        </p:nvSpPr>
        <p:spPr>
          <a:xfrm>
            <a:off x="9580527" y="2192176"/>
            <a:ext cx="1996800" cy="225632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333" dirty="0" err="1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333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12" name="Google Shape;269;p21">
            <a:extLst>
              <a:ext uri="{FF2B5EF4-FFF2-40B4-BE49-F238E27FC236}">
                <a16:creationId xmlns:a16="http://schemas.microsoft.com/office/drawing/2014/main" id="{21AE9F4E-DF17-7263-CCFD-F9B690FBA1EC}"/>
              </a:ext>
            </a:extLst>
          </p:cNvPr>
          <p:cNvSpPr/>
          <p:nvPr/>
        </p:nvSpPr>
        <p:spPr>
          <a:xfrm flipH="1">
            <a:off x="9580311" y="1833444"/>
            <a:ext cx="1996929" cy="53933"/>
          </a:xfrm>
          <a:custGeom>
            <a:avLst/>
            <a:gdLst/>
            <a:ahLst/>
            <a:cxnLst/>
            <a:rect l="l" t="t" r="r" b="b"/>
            <a:pathLst>
              <a:path w="233014" h="1" fill="none" extrusionOk="0">
                <a:moveTo>
                  <a:pt x="0" y="1"/>
                </a:moveTo>
                <a:lnTo>
                  <a:pt x="233014" y="1"/>
                </a:lnTo>
              </a:path>
            </a:pathLst>
          </a:custGeom>
          <a:noFill/>
          <a:ln w="12700" cap="rnd" cmpd="sng">
            <a:solidFill>
              <a:srgbClr val="B063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21900" tIns="121900" rIns="121900" bIns="121900" anchor="ctr" anchorCtr="0">
            <a:noAutofit/>
          </a:bodyPr>
          <a:lstStyle/>
          <a:p>
            <a:endParaRPr sz="2489"/>
          </a:p>
        </p:txBody>
      </p:sp>
      <p:sp>
        <p:nvSpPr>
          <p:cNvPr id="13" name="Google Shape;270;p21">
            <a:extLst>
              <a:ext uri="{FF2B5EF4-FFF2-40B4-BE49-F238E27FC236}">
                <a16:creationId xmlns:a16="http://schemas.microsoft.com/office/drawing/2014/main" id="{BFF8400E-6C71-1D4E-F65F-055C9D12C62F}"/>
              </a:ext>
            </a:extLst>
          </p:cNvPr>
          <p:cNvSpPr txBox="1">
            <a:spLocks/>
          </p:cNvSpPr>
          <p:nvPr/>
        </p:nvSpPr>
        <p:spPr>
          <a:xfrm>
            <a:off x="9580533" y="1699576"/>
            <a:ext cx="1996800" cy="16511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933" dirty="0">
                <a:solidFill>
                  <a:srgbClr val="F2F0EE"/>
                </a:solidFill>
                <a:latin typeface="+mj-lt"/>
                <a:ea typeface="IBM Plex Mono"/>
                <a:cs typeface="IBM Plex Mono"/>
                <a:sym typeface="IBM Plex Mono"/>
              </a:rPr>
              <a:t>LOREM IPSUM</a:t>
            </a:r>
          </a:p>
        </p:txBody>
      </p:sp>
    </p:spTree>
    <p:extLst>
      <p:ext uri="{BB962C8B-B14F-4D97-AF65-F5344CB8AC3E}">
        <p14:creationId xmlns:p14="http://schemas.microsoft.com/office/powerpoint/2010/main" val="29996624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276;p22">
            <a:extLst>
              <a:ext uri="{FF2B5EF4-FFF2-40B4-BE49-F238E27FC236}">
                <a16:creationId xmlns:a16="http://schemas.microsoft.com/office/drawing/2014/main" id="{204A7ABA-91A0-B8D7-62B8-517CA143F80D}"/>
              </a:ext>
            </a:extLst>
          </p:cNvPr>
          <p:cNvSpPr txBox="1">
            <a:spLocks/>
          </p:cNvSpPr>
          <p:nvPr/>
        </p:nvSpPr>
        <p:spPr>
          <a:xfrm>
            <a:off x="211594" y="2149767"/>
            <a:ext cx="3993600" cy="13951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dirty="0">
                <a:solidFill>
                  <a:srgbClr val="7000D4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4533" dirty="0" err="1">
                <a:solidFill>
                  <a:srgbClr val="7000D4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4533" dirty="0">
                <a:solidFill>
                  <a:srgbClr val="7000D4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4533" dirty="0" err="1">
                <a:solidFill>
                  <a:srgbClr val="7000D4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4533" dirty="0">
                <a:solidFill>
                  <a:srgbClr val="7000D4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4533" dirty="0" err="1">
                <a:solidFill>
                  <a:srgbClr val="7000D4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endParaRPr lang="pt-BR" sz="4533" dirty="0">
              <a:solidFill>
                <a:srgbClr val="7000D4"/>
              </a:solidFill>
              <a:latin typeface="+mj-lt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" name="Google Shape;277;p22">
            <a:extLst>
              <a:ext uri="{FF2B5EF4-FFF2-40B4-BE49-F238E27FC236}">
                <a16:creationId xmlns:a16="http://schemas.microsoft.com/office/drawing/2014/main" id="{3D682542-A737-CCC9-654B-171FDB883DA8}"/>
              </a:ext>
            </a:extLst>
          </p:cNvPr>
          <p:cNvSpPr txBox="1">
            <a:spLocks/>
          </p:cNvSpPr>
          <p:nvPr/>
        </p:nvSpPr>
        <p:spPr>
          <a:xfrm>
            <a:off x="211594" y="3905133"/>
            <a:ext cx="3993600" cy="9848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9A6D11F8-2A60-D38A-B935-A5BEB0AC024F}"/>
              </a:ext>
            </a:extLst>
          </p:cNvPr>
          <p:cNvSpPr txBox="1"/>
          <p:nvPr/>
        </p:nvSpPr>
        <p:spPr>
          <a:xfrm>
            <a:off x="8333603" y="6495719"/>
            <a:ext cx="2023310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>
              <a:lnSpc>
                <a:spcPct val="115000"/>
              </a:lnSpc>
              <a:defRPr sz="667">
                <a:solidFill>
                  <a:srgbClr val="F2F0EE"/>
                </a:solidFill>
                <a:latin typeface="IBM Plex Mono" panose="020B0509050203000203" pitchFamily="49" charset="77"/>
                <a:ea typeface="IBM Plex Mono"/>
                <a:cs typeface="IBM Plex Mono"/>
              </a:defRPr>
            </a:lvl1pPr>
            <a:lvl2pPr>
              <a:defRPr sz="14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dirty="0">
                <a:solidFill>
                  <a:srgbClr val="B063FF"/>
                </a:solidFill>
              </a:rPr>
              <a:t>LIGHTERA PROPRIETARY AND CONFIDENTIAL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9A80D13F-CDC5-0E03-6E24-F8A02A9603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8017" y="0"/>
            <a:ext cx="5975571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63FF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A938C11-B4A6-9DD2-B0CB-986FCF5FDC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65796" y="1356429"/>
            <a:ext cx="6030167" cy="6211167"/>
          </a:xfrm>
          <a:prstGeom prst="ellipse">
            <a:avLst/>
          </a:prstGeom>
        </p:spPr>
      </p:pic>
      <p:grpSp>
        <p:nvGrpSpPr>
          <p:cNvPr id="4" name="Google Shape;240;p20">
            <a:extLst>
              <a:ext uri="{FF2B5EF4-FFF2-40B4-BE49-F238E27FC236}">
                <a16:creationId xmlns:a16="http://schemas.microsoft.com/office/drawing/2014/main" id="{10B504B2-1EBF-EB12-868F-634956836592}"/>
              </a:ext>
            </a:extLst>
          </p:cNvPr>
          <p:cNvGrpSpPr/>
          <p:nvPr/>
        </p:nvGrpSpPr>
        <p:grpSpPr>
          <a:xfrm>
            <a:off x="-789030" y="1233766"/>
            <a:ext cx="6476637" cy="6475793"/>
            <a:chOff x="1190625" y="238125"/>
            <a:chExt cx="5238750" cy="5238750"/>
          </a:xfrm>
        </p:grpSpPr>
        <p:sp>
          <p:nvSpPr>
            <p:cNvPr id="5" name="Google Shape;241;p20">
              <a:extLst>
                <a:ext uri="{FF2B5EF4-FFF2-40B4-BE49-F238E27FC236}">
                  <a16:creationId xmlns:a16="http://schemas.microsoft.com/office/drawing/2014/main" id="{ED188AE2-921B-AAE6-2C76-EC6E4B84A6F5}"/>
                </a:ext>
              </a:extLst>
            </p:cNvPr>
            <p:cNvSpPr/>
            <p:nvPr/>
          </p:nvSpPr>
          <p:spPr>
            <a:xfrm>
              <a:off x="1190625" y="238125"/>
              <a:ext cx="5238750" cy="523875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05380" y="7489"/>
                  </a:moveTo>
                  <a:lnTo>
                    <a:pt x="106061" y="7565"/>
                  </a:lnTo>
                  <a:lnTo>
                    <a:pt x="106666" y="7716"/>
                  </a:lnTo>
                  <a:lnTo>
                    <a:pt x="107271" y="7868"/>
                  </a:lnTo>
                  <a:lnTo>
                    <a:pt x="107877" y="8170"/>
                  </a:lnTo>
                  <a:lnTo>
                    <a:pt x="108482" y="8397"/>
                  </a:lnTo>
                  <a:lnTo>
                    <a:pt x="109011" y="8775"/>
                  </a:lnTo>
                  <a:lnTo>
                    <a:pt x="109617" y="9154"/>
                  </a:lnTo>
                  <a:lnTo>
                    <a:pt x="177777" y="62638"/>
                  </a:lnTo>
                  <a:lnTo>
                    <a:pt x="190032" y="148425"/>
                  </a:lnTo>
                  <a:lnTo>
                    <a:pt x="190108" y="149106"/>
                  </a:lnTo>
                  <a:lnTo>
                    <a:pt x="190108" y="149787"/>
                  </a:lnTo>
                  <a:lnTo>
                    <a:pt x="190032" y="150392"/>
                  </a:lnTo>
                  <a:lnTo>
                    <a:pt x="189957" y="151073"/>
                  </a:lnTo>
                  <a:lnTo>
                    <a:pt x="189805" y="151678"/>
                  </a:lnTo>
                  <a:lnTo>
                    <a:pt x="189578" y="152283"/>
                  </a:lnTo>
                  <a:lnTo>
                    <a:pt x="189352" y="152888"/>
                  </a:lnTo>
                  <a:lnTo>
                    <a:pt x="189049" y="153493"/>
                  </a:lnTo>
                  <a:lnTo>
                    <a:pt x="188671" y="154023"/>
                  </a:lnTo>
                  <a:lnTo>
                    <a:pt x="188292" y="154477"/>
                  </a:lnTo>
                  <a:lnTo>
                    <a:pt x="187914" y="155006"/>
                  </a:lnTo>
                  <a:lnTo>
                    <a:pt x="187385" y="155460"/>
                  </a:lnTo>
                  <a:lnTo>
                    <a:pt x="186931" y="155839"/>
                  </a:lnTo>
                  <a:lnTo>
                    <a:pt x="186326" y="156217"/>
                  </a:lnTo>
                  <a:lnTo>
                    <a:pt x="185796" y="156519"/>
                  </a:lnTo>
                  <a:lnTo>
                    <a:pt x="185191" y="156822"/>
                  </a:lnTo>
                  <a:lnTo>
                    <a:pt x="104775" y="189049"/>
                  </a:lnTo>
                  <a:lnTo>
                    <a:pt x="24359" y="156822"/>
                  </a:lnTo>
                  <a:lnTo>
                    <a:pt x="23754" y="156519"/>
                  </a:lnTo>
                  <a:lnTo>
                    <a:pt x="23149" y="156217"/>
                  </a:lnTo>
                  <a:lnTo>
                    <a:pt x="22619" y="155839"/>
                  </a:lnTo>
                  <a:lnTo>
                    <a:pt x="22090" y="155460"/>
                  </a:lnTo>
                  <a:lnTo>
                    <a:pt x="21636" y="155006"/>
                  </a:lnTo>
                  <a:lnTo>
                    <a:pt x="21182" y="154477"/>
                  </a:lnTo>
                  <a:lnTo>
                    <a:pt x="20804" y="154023"/>
                  </a:lnTo>
                  <a:lnTo>
                    <a:pt x="20501" y="153493"/>
                  </a:lnTo>
                  <a:lnTo>
                    <a:pt x="20199" y="152888"/>
                  </a:lnTo>
                  <a:lnTo>
                    <a:pt x="19896" y="152283"/>
                  </a:lnTo>
                  <a:lnTo>
                    <a:pt x="19745" y="151678"/>
                  </a:lnTo>
                  <a:lnTo>
                    <a:pt x="19593" y="151073"/>
                  </a:lnTo>
                  <a:lnTo>
                    <a:pt x="19442" y="150392"/>
                  </a:lnTo>
                  <a:lnTo>
                    <a:pt x="19442" y="149787"/>
                  </a:lnTo>
                  <a:lnTo>
                    <a:pt x="19442" y="149106"/>
                  </a:lnTo>
                  <a:lnTo>
                    <a:pt x="19518" y="148425"/>
                  </a:lnTo>
                  <a:lnTo>
                    <a:pt x="31773" y="62638"/>
                  </a:lnTo>
                  <a:lnTo>
                    <a:pt x="99933" y="9154"/>
                  </a:lnTo>
                  <a:lnTo>
                    <a:pt x="100463" y="8775"/>
                  </a:lnTo>
                  <a:lnTo>
                    <a:pt x="101068" y="8397"/>
                  </a:lnTo>
                  <a:lnTo>
                    <a:pt x="101598" y="8170"/>
                  </a:lnTo>
                  <a:lnTo>
                    <a:pt x="102203" y="7868"/>
                  </a:lnTo>
                  <a:lnTo>
                    <a:pt x="102884" y="7716"/>
                  </a:lnTo>
                  <a:lnTo>
                    <a:pt x="103489" y="7565"/>
                  </a:lnTo>
                  <a:lnTo>
                    <a:pt x="104094" y="7489"/>
                  </a:lnTo>
                  <a:close/>
                  <a:moveTo>
                    <a:pt x="104775" y="0"/>
                  </a:moveTo>
                  <a:lnTo>
                    <a:pt x="101295" y="76"/>
                  </a:lnTo>
                  <a:lnTo>
                    <a:pt x="97891" y="227"/>
                  </a:lnTo>
                  <a:lnTo>
                    <a:pt x="94487" y="530"/>
                  </a:lnTo>
                  <a:lnTo>
                    <a:pt x="91082" y="908"/>
                  </a:lnTo>
                  <a:lnTo>
                    <a:pt x="87678" y="1437"/>
                  </a:lnTo>
                  <a:lnTo>
                    <a:pt x="84350" y="2043"/>
                  </a:lnTo>
                  <a:lnTo>
                    <a:pt x="80945" y="2799"/>
                  </a:lnTo>
                  <a:lnTo>
                    <a:pt x="77617" y="3631"/>
                  </a:lnTo>
                  <a:lnTo>
                    <a:pt x="75045" y="4312"/>
                  </a:lnTo>
                  <a:lnTo>
                    <a:pt x="72473" y="5144"/>
                  </a:lnTo>
                  <a:lnTo>
                    <a:pt x="69900" y="5976"/>
                  </a:lnTo>
                  <a:lnTo>
                    <a:pt x="67404" y="6884"/>
                  </a:lnTo>
                  <a:lnTo>
                    <a:pt x="64983" y="7868"/>
                  </a:lnTo>
                  <a:lnTo>
                    <a:pt x="62562" y="8927"/>
                  </a:lnTo>
                  <a:lnTo>
                    <a:pt x="60142" y="9986"/>
                  </a:lnTo>
                  <a:lnTo>
                    <a:pt x="57796" y="11121"/>
                  </a:lnTo>
                  <a:lnTo>
                    <a:pt x="55527" y="12331"/>
                  </a:lnTo>
                  <a:lnTo>
                    <a:pt x="53257" y="13541"/>
                  </a:lnTo>
                  <a:lnTo>
                    <a:pt x="50988" y="14903"/>
                  </a:lnTo>
                  <a:lnTo>
                    <a:pt x="48794" y="16189"/>
                  </a:lnTo>
                  <a:lnTo>
                    <a:pt x="46600" y="17626"/>
                  </a:lnTo>
                  <a:lnTo>
                    <a:pt x="44558" y="19064"/>
                  </a:lnTo>
                  <a:lnTo>
                    <a:pt x="42440" y="20577"/>
                  </a:lnTo>
                  <a:lnTo>
                    <a:pt x="40397" y="22090"/>
                  </a:lnTo>
                  <a:lnTo>
                    <a:pt x="38430" y="23678"/>
                  </a:lnTo>
                  <a:lnTo>
                    <a:pt x="36463" y="25343"/>
                  </a:lnTo>
                  <a:lnTo>
                    <a:pt x="34572" y="27007"/>
                  </a:lnTo>
                  <a:lnTo>
                    <a:pt x="32681" y="28747"/>
                  </a:lnTo>
                  <a:lnTo>
                    <a:pt x="30865" y="30487"/>
                  </a:lnTo>
                  <a:lnTo>
                    <a:pt x="29125" y="32302"/>
                  </a:lnTo>
                  <a:lnTo>
                    <a:pt x="27385" y="34194"/>
                  </a:lnTo>
                  <a:lnTo>
                    <a:pt x="25721" y="36085"/>
                  </a:lnTo>
                  <a:lnTo>
                    <a:pt x="24132" y="37976"/>
                  </a:lnTo>
                  <a:lnTo>
                    <a:pt x="22544" y="39943"/>
                  </a:lnTo>
                  <a:lnTo>
                    <a:pt x="20955" y="41910"/>
                  </a:lnTo>
                  <a:lnTo>
                    <a:pt x="19518" y="43953"/>
                  </a:lnTo>
                  <a:lnTo>
                    <a:pt x="18080" y="46071"/>
                  </a:lnTo>
                  <a:lnTo>
                    <a:pt x="16719" y="48113"/>
                  </a:lnTo>
                  <a:lnTo>
                    <a:pt x="15357" y="50307"/>
                  </a:lnTo>
                  <a:lnTo>
                    <a:pt x="14071" y="52425"/>
                  </a:lnTo>
                  <a:lnTo>
                    <a:pt x="12860" y="54619"/>
                  </a:lnTo>
                  <a:lnTo>
                    <a:pt x="11650" y="56889"/>
                  </a:lnTo>
                  <a:lnTo>
                    <a:pt x="10515" y="59083"/>
                  </a:lnTo>
                  <a:lnTo>
                    <a:pt x="9456" y="61352"/>
                  </a:lnTo>
                  <a:lnTo>
                    <a:pt x="8473" y="63697"/>
                  </a:lnTo>
                  <a:lnTo>
                    <a:pt x="7489" y="66042"/>
                  </a:lnTo>
                  <a:lnTo>
                    <a:pt x="6582" y="68387"/>
                  </a:lnTo>
                  <a:lnTo>
                    <a:pt x="5749" y="70733"/>
                  </a:lnTo>
                  <a:lnTo>
                    <a:pt x="4917" y="73153"/>
                  </a:lnTo>
                  <a:lnTo>
                    <a:pt x="4161" y="75574"/>
                  </a:lnTo>
                  <a:lnTo>
                    <a:pt x="3480" y="77995"/>
                  </a:lnTo>
                  <a:lnTo>
                    <a:pt x="2875" y="80416"/>
                  </a:lnTo>
                  <a:lnTo>
                    <a:pt x="2345" y="82912"/>
                  </a:lnTo>
                  <a:lnTo>
                    <a:pt x="1816" y="85409"/>
                  </a:lnTo>
                  <a:lnTo>
                    <a:pt x="1362" y="87905"/>
                  </a:lnTo>
                  <a:lnTo>
                    <a:pt x="983" y="90402"/>
                  </a:lnTo>
                  <a:lnTo>
                    <a:pt x="681" y="92974"/>
                  </a:lnTo>
                  <a:lnTo>
                    <a:pt x="378" y="95470"/>
                  </a:lnTo>
                  <a:lnTo>
                    <a:pt x="227" y="98042"/>
                  </a:lnTo>
                  <a:lnTo>
                    <a:pt x="76" y="100614"/>
                  </a:lnTo>
                  <a:lnTo>
                    <a:pt x="0" y="103186"/>
                  </a:lnTo>
                  <a:lnTo>
                    <a:pt x="0" y="105758"/>
                  </a:lnTo>
                  <a:lnTo>
                    <a:pt x="0" y="108406"/>
                  </a:lnTo>
                  <a:lnTo>
                    <a:pt x="151" y="110978"/>
                  </a:lnTo>
                  <a:lnTo>
                    <a:pt x="378" y="113626"/>
                  </a:lnTo>
                  <a:lnTo>
                    <a:pt x="605" y="116198"/>
                  </a:lnTo>
                  <a:lnTo>
                    <a:pt x="908" y="118846"/>
                  </a:lnTo>
                  <a:lnTo>
                    <a:pt x="1286" y="121418"/>
                  </a:lnTo>
                  <a:lnTo>
                    <a:pt x="1740" y="124066"/>
                  </a:lnTo>
                  <a:lnTo>
                    <a:pt x="2269" y="126638"/>
                  </a:lnTo>
                  <a:lnTo>
                    <a:pt x="2875" y="129286"/>
                  </a:lnTo>
                  <a:lnTo>
                    <a:pt x="3556" y="131933"/>
                  </a:lnTo>
                  <a:lnTo>
                    <a:pt x="4463" y="135186"/>
                  </a:lnTo>
                  <a:lnTo>
                    <a:pt x="5522" y="138515"/>
                  </a:lnTo>
                  <a:lnTo>
                    <a:pt x="6733" y="141692"/>
                  </a:lnTo>
                  <a:lnTo>
                    <a:pt x="7943" y="144869"/>
                  </a:lnTo>
                  <a:lnTo>
                    <a:pt x="9305" y="148047"/>
                  </a:lnTo>
                  <a:lnTo>
                    <a:pt x="10818" y="151148"/>
                  </a:lnTo>
                  <a:lnTo>
                    <a:pt x="12331" y="154174"/>
                  </a:lnTo>
                  <a:lnTo>
                    <a:pt x="13995" y="157200"/>
                  </a:lnTo>
                  <a:lnTo>
                    <a:pt x="15811" y="160151"/>
                  </a:lnTo>
                  <a:lnTo>
                    <a:pt x="17626" y="163025"/>
                  </a:lnTo>
                  <a:lnTo>
                    <a:pt x="19593" y="165824"/>
                  </a:lnTo>
                  <a:lnTo>
                    <a:pt x="21636" y="168548"/>
                  </a:lnTo>
                  <a:lnTo>
                    <a:pt x="23754" y="171271"/>
                  </a:lnTo>
                  <a:lnTo>
                    <a:pt x="25948" y="173843"/>
                  </a:lnTo>
                  <a:lnTo>
                    <a:pt x="28293" y="176415"/>
                  </a:lnTo>
                  <a:lnTo>
                    <a:pt x="30714" y="178912"/>
                  </a:lnTo>
                  <a:lnTo>
                    <a:pt x="32605" y="180803"/>
                  </a:lnTo>
                  <a:lnTo>
                    <a:pt x="34572" y="182619"/>
                  </a:lnTo>
                  <a:lnTo>
                    <a:pt x="36615" y="184359"/>
                  </a:lnTo>
                  <a:lnTo>
                    <a:pt x="38657" y="186099"/>
                  </a:lnTo>
                  <a:lnTo>
                    <a:pt x="40700" y="187687"/>
                  </a:lnTo>
                  <a:lnTo>
                    <a:pt x="42818" y="189276"/>
                  </a:lnTo>
                  <a:lnTo>
                    <a:pt x="44936" y="190789"/>
                  </a:lnTo>
                  <a:lnTo>
                    <a:pt x="47130" y="192302"/>
                  </a:lnTo>
                  <a:lnTo>
                    <a:pt x="49324" y="193664"/>
                  </a:lnTo>
                  <a:lnTo>
                    <a:pt x="51518" y="195025"/>
                  </a:lnTo>
                  <a:lnTo>
                    <a:pt x="53787" y="196311"/>
                  </a:lnTo>
                  <a:lnTo>
                    <a:pt x="55981" y="197522"/>
                  </a:lnTo>
                  <a:lnTo>
                    <a:pt x="58326" y="198732"/>
                  </a:lnTo>
                  <a:lnTo>
                    <a:pt x="60596" y="199791"/>
                  </a:lnTo>
                  <a:lnTo>
                    <a:pt x="62941" y="200850"/>
                  </a:lnTo>
                  <a:lnTo>
                    <a:pt x="65286" y="201834"/>
                  </a:lnTo>
                  <a:lnTo>
                    <a:pt x="67707" y="202817"/>
                  </a:lnTo>
                  <a:lnTo>
                    <a:pt x="70052" y="203649"/>
                  </a:lnTo>
                  <a:lnTo>
                    <a:pt x="72473" y="204481"/>
                  </a:lnTo>
                  <a:lnTo>
                    <a:pt x="74893" y="205238"/>
                  </a:lnTo>
                  <a:lnTo>
                    <a:pt x="77314" y="205919"/>
                  </a:lnTo>
                  <a:lnTo>
                    <a:pt x="79811" y="206524"/>
                  </a:lnTo>
                  <a:lnTo>
                    <a:pt x="82231" y="207129"/>
                  </a:lnTo>
                  <a:lnTo>
                    <a:pt x="84728" y="207583"/>
                  </a:lnTo>
                  <a:lnTo>
                    <a:pt x="87224" y="208037"/>
                  </a:lnTo>
                  <a:lnTo>
                    <a:pt x="89721" y="208415"/>
                  </a:lnTo>
                  <a:lnTo>
                    <a:pt x="92217" y="208794"/>
                  </a:lnTo>
                  <a:lnTo>
                    <a:pt x="94714" y="209020"/>
                  </a:lnTo>
                  <a:lnTo>
                    <a:pt x="97210" y="209247"/>
                  </a:lnTo>
                  <a:lnTo>
                    <a:pt x="99706" y="209399"/>
                  </a:lnTo>
                  <a:lnTo>
                    <a:pt x="102203" y="209474"/>
                  </a:lnTo>
                  <a:lnTo>
                    <a:pt x="104775" y="209550"/>
                  </a:lnTo>
                  <a:lnTo>
                    <a:pt x="107271" y="209474"/>
                  </a:lnTo>
                  <a:lnTo>
                    <a:pt x="109768" y="209399"/>
                  </a:lnTo>
                  <a:lnTo>
                    <a:pt x="112264" y="209247"/>
                  </a:lnTo>
                  <a:lnTo>
                    <a:pt x="114836" y="209020"/>
                  </a:lnTo>
                  <a:lnTo>
                    <a:pt x="117333" y="208794"/>
                  </a:lnTo>
                  <a:lnTo>
                    <a:pt x="119829" y="208415"/>
                  </a:lnTo>
                  <a:lnTo>
                    <a:pt x="122326" y="208037"/>
                  </a:lnTo>
                  <a:lnTo>
                    <a:pt x="124747" y="207583"/>
                  </a:lnTo>
                  <a:lnTo>
                    <a:pt x="127243" y="207129"/>
                  </a:lnTo>
                  <a:lnTo>
                    <a:pt x="129739" y="206524"/>
                  </a:lnTo>
                  <a:lnTo>
                    <a:pt x="132160" y="205919"/>
                  </a:lnTo>
                  <a:lnTo>
                    <a:pt x="134581" y="205238"/>
                  </a:lnTo>
                  <a:lnTo>
                    <a:pt x="137002" y="204481"/>
                  </a:lnTo>
                  <a:lnTo>
                    <a:pt x="139423" y="203649"/>
                  </a:lnTo>
                  <a:lnTo>
                    <a:pt x="141843" y="202817"/>
                  </a:lnTo>
                  <a:lnTo>
                    <a:pt x="144189" y="201834"/>
                  </a:lnTo>
                  <a:lnTo>
                    <a:pt x="146534" y="200850"/>
                  </a:lnTo>
                  <a:lnTo>
                    <a:pt x="148879" y="199791"/>
                  </a:lnTo>
                  <a:lnTo>
                    <a:pt x="151224" y="198732"/>
                  </a:lnTo>
                  <a:lnTo>
                    <a:pt x="153493" y="197522"/>
                  </a:lnTo>
                  <a:lnTo>
                    <a:pt x="155763" y="196311"/>
                  </a:lnTo>
                  <a:lnTo>
                    <a:pt x="158032" y="195025"/>
                  </a:lnTo>
                  <a:lnTo>
                    <a:pt x="160226" y="193664"/>
                  </a:lnTo>
                  <a:lnTo>
                    <a:pt x="162420" y="192302"/>
                  </a:lnTo>
                  <a:lnTo>
                    <a:pt x="164538" y="190789"/>
                  </a:lnTo>
                  <a:lnTo>
                    <a:pt x="166732" y="189276"/>
                  </a:lnTo>
                  <a:lnTo>
                    <a:pt x="168775" y="187687"/>
                  </a:lnTo>
                  <a:lnTo>
                    <a:pt x="170893" y="186099"/>
                  </a:lnTo>
                  <a:lnTo>
                    <a:pt x="172935" y="184359"/>
                  </a:lnTo>
                  <a:lnTo>
                    <a:pt x="174902" y="182619"/>
                  </a:lnTo>
                  <a:lnTo>
                    <a:pt x="176869" y="180803"/>
                  </a:lnTo>
                  <a:lnTo>
                    <a:pt x="178836" y="178912"/>
                  </a:lnTo>
                  <a:lnTo>
                    <a:pt x="181181" y="176415"/>
                  </a:lnTo>
                  <a:lnTo>
                    <a:pt x="183526" y="173843"/>
                  </a:lnTo>
                  <a:lnTo>
                    <a:pt x="185720" y="171271"/>
                  </a:lnTo>
                  <a:lnTo>
                    <a:pt x="187914" y="168548"/>
                  </a:lnTo>
                  <a:lnTo>
                    <a:pt x="189957" y="165824"/>
                  </a:lnTo>
                  <a:lnTo>
                    <a:pt x="191848" y="163025"/>
                  </a:lnTo>
                  <a:lnTo>
                    <a:pt x="193739" y="160151"/>
                  </a:lnTo>
                  <a:lnTo>
                    <a:pt x="195479" y="157200"/>
                  </a:lnTo>
                  <a:lnTo>
                    <a:pt x="197143" y="154174"/>
                  </a:lnTo>
                  <a:lnTo>
                    <a:pt x="198732" y="151148"/>
                  </a:lnTo>
                  <a:lnTo>
                    <a:pt x="200169" y="148047"/>
                  </a:lnTo>
                  <a:lnTo>
                    <a:pt x="201531" y="144869"/>
                  </a:lnTo>
                  <a:lnTo>
                    <a:pt x="202817" y="141692"/>
                  </a:lnTo>
                  <a:lnTo>
                    <a:pt x="203952" y="138515"/>
                  </a:lnTo>
                  <a:lnTo>
                    <a:pt x="205011" y="135186"/>
                  </a:lnTo>
                  <a:lnTo>
                    <a:pt x="205919" y="131933"/>
                  </a:lnTo>
                  <a:lnTo>
                    <a:pt x="206600" y="129286"/>
                  </a:lnTo>
                  <a:lnTo>
                    <a:pt x="207205" y="126638"/>
                  </a:lnTo>
                  <a:lnTo>
                    <a:pt x="207734" y="124066"/>
                  </a:lnTo>
                  <a:lnTo>
                    <a:pt x="208188" y="121418"/>
                  </a:lnTo>
                  <a:lnTo>
                    <a:pt x="208567" y="118846"/>
                  </a:lnTo>
                  <a:lnTo>
                    <a:pt x="208869" y="116198"/>
                  </a:lnTo>
                  <a:lnTo>
                    <a:pt x="209172" y="113626"/>
                  </a:lnTo>
                  <a:lnTo>
                    <a:pt x="209323" y="110978"/>
                  </a:lnTo>
                  <a:lnTo>
                    <a:pt x="209474" y="108406"/>
                  </a:lnTo>
                  <a:lnTo>
                    <a:pt x="209550" y="105758"/>
                  </a:lnTo>
                  <a:lnTo>
                    <a:pt x="209550" y="103186"/>
                  </a:lnTo>
                  <a:lnTo>
                    <a:pt x="209474" y="100614"/>
                  </a:lnTo>
                  <a:lnTo>
                    <a:pt x="209323" y="98042"/>
                  </a:lnTo>
                  <a:lnTo>
                    <a:pt x="209096" y="95470"/>
                  </a:lnTo>
                  <a:lnTo>
                    <a:pt x="208869" y="92974"/>
                  </a:lnTo>
                  <a:lnTo>
                    <a:pt x="208491" y="90402"/>
                  </a:lnTo>
                  <a:lnTo>
                    <a:pt x="208113" y="87905"/>
                  </a:lnTo>
                  <a:lnTo>
                    <a:pt x="207734" y="85409"/>
                  </a:lnTo>
                  <a:lnTo>
                    <a:pt x="207205" y="82912"/>
                  </a:lnTo>
                  <a:lnTo>
                    <a:pt x="206600" y="80416"/>
                  </a:lnTo>
                  <a:lnTo>
                    <a:pt x="205994" y="77995"/>
                  </a:lnTo>
                  <a:lnTo>
                    <a:pt x="205314" y="75574"/>
                  </a:lnTo>
                  <a:lnTo>
                    <a:pt x="204557" y="73153"/>
                  </a:lnTo>
                  <a:lnTo>
                    <a:pt x="203801" y="70733"/>
                  </a:lnTo>
                  <a:lnTo>
                    <a:pt x="202968" y="68387"/>
                  </a:lnTo>
                  <a:lnTo>
                    <a:pt x="202061" y="66042"/>
                  </a:lnTo>
                  <a:lnTo>
                    <a:pt x="201077" y="63697"/>
                  </a:lnTo>
                  <a:lnTo>
                    <a:pt x="200018" y="61352"/>
                  </a:lnTo>
                  <a:lnTo>
                    <a:pt x="198959" y="59083"/>
                  </a:lnTo>
                  <a:lnTo>
                    <a:pt x="197824" y="56889"/>
                  </a:lnTo>
                  <a:lnTo>
                    <a:pt x="196690" y="54619"/>
                  </a:lnTo>
                  <a:lnTo>
                    <a:pt x="195479" y="52425"/>
                  </a:lnTo>
                  <a:lnTo>
                    <a:pt x="194193" y="50307"/>
                  </a:lnTo>
                  <a:lnTo>
                    <a:pt x="192831" y="48113"/>
                  </a:lnTo>
                  <a:lnTo>
                    <a:pt x="191470" y="46071"/>
                  </a:lnTo>
                  <a:lnTo>
                    <a:pt x="190032" y="43953"/>
                  </a:lnTo>
                  <a:lnTo>
                    <a:pt x="188519" y="41910"/>
                  </a:lnTo>
                  <a:lnTo>
                    <a:pt x="187006" y="39943"/>
                  </a:lnTo>
                  <a:lnTo>
                    <a:pt x="185418" y="37976"/>
                  </a:lnTo>
                  <a:lnTo>
                    <a:pt x="183753" y="36085"/>
                  </a:lnTo>
                  <a:lnTo>
                    <a:pt x="182089" y="34194"/>
                  </a:lnTo>
                  <a:lnTo>
                    <a:pt x="180349" y="32302"/>
                  </a:lnTo>
                  <a:lnTo>
                    <a:pt x="178609" y="30487"/>
                  </a:lnTo>
                  <a:lnTo>
                    <a:pt x="176794" y="28747"/>
                  </a:lnTo>
                  <a:lnTo>
                    <a:pt x="174902" y="27007"/>
                  </a:lnTo>
                  <a:lnTo>
                    <a:pt x="173011" y="25343"/>
                  </a:lnTo>
                  <a:lnTo>
                    <a:pt x="171044" y="23678"/>
                  </a:lnTo>
                  <a:lnTo>
                    <a:pt x="169077" y="22090"/>
                  </a:lnTo>
                  <a:lnTo>
                    <a:pt x="167035" y="20577"/>
                  </a:lnTo>
                  <a:lnTo>
                    <a:pt x="164992" y="19064"/>
                  </a:lnTo>
                  <a:lnTo>
                    <a:pt x="162874" y="17626"/>
                  </a:lnTo>
                  <a:lnTo>
                    <a:pt x="160680" y="16189"/>
                  </a:lnTo>
                  <a:lnTo>
                    <a:pt x="158486" y="14903"/>
                  </a:lnTo>
                  <a:lnTo>
                    <a:pt x="156293" y="13541"/>
                  </a:lnTo>
                  <a:lnTo>
                    <a:pt x="154023" y="12331"/>
                  </a:lnTo>
                  <a:lnTo>
                    <a:pt x="151678" y="11121"/>
                  </a:lnTo>
                  <a:lnTo>
                    <a:pt x="149333" y="9986"/>
                  </a:lnTo>
                  <a:lnTo>
                    <a:pt x="146988" y="8927"/>
                  </a:lnTo>
                  <a:lnTo>
                    <a:pt x="144491" y="7868"/>
                  </a:lnTo>
                  <a:lnTo>
                    <a:pt x="142070" y="6884"/>
                  </a:lnTo>
                  <a:lnTo>
                    <a:pt x="139574" y="5976"/>
                  </a:lnTo>
                  <a:lnTo>
                    <a:pt x="137077" y="5144"/>
                  </a:lnTo>
                  <a:lnTo>
                    <a:pt x="134505" y="4312"/>
                  </a:lnTo>
                  <a:lnTo>
                    <a:pt x="131858" y="3631"/>
                  </a:lnTo>
                  <a:lnTo>
                    <a:pt x="128529" y="2799"/>
                  </a:lnTo>
                  <a:lnTo>
                    <a:pt x="125200" y="2043"/>
                  </a:lnTo>
                  <a:lnTo>
                    <a:pt x="121796" y="1437"/>
                  </a:lnTo>
                  <a:lnTo>
                    <a:pt x="118392" y="908"/>
                  </a:lnTo>
                  <a:lnTo>
                    <a:pt x="114988" y="530"/>
                  </a:lnTo>
                  <a:lnTo>
                    <a:pt x="111583" y="227"/>
                  </a:lnTo>
                  <a:lnTo>
                    <a:pt x="108179" y="76"/>
                  </a:lnTo>
                  <a:lnTo>
                    <a:pt x="104775" y="0"/>
                  </a:lnTo>
                  <a:close/>
                </a:path>
              </a:pathLst>
            </a:custGeom>
            <a:solidFill>
              <a:srgbClr val="6F0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89"/>
            </a:p>
          </p:txBody>
        </p:sp>
        <p:sp>
          <p:nvSpPr>
            <p:cNvPr id="6" name="Google Shape;242;p20">
              <a:extLst>
                <a:ext uri="{FF2B5EF4-FFF2-40B4-BE49-F238E27FC236}">
                  <a16:creationId xmlns:a16="http://schemas.microsoft.com/office/drawing/2014/main" id="{B5183DDE-5B53-4D6D-F99A-8BEAE24515DE}"/>
                </a:ext>
              </a:extLst>
            </p:cNvPr>
            <p:cNvSpPr/>
            <p:nvPr/>
          </p:nvSpPr>
          <p:spPr>
            <a:xfrm>
              <a:off x="1190625" y="238125"/>
              <a:ext cx="5238750" cy="523875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05380" y="7489"/>
                  </a:moveTo>
                  <a:lnTo>
                    <a:pt x="106061" y="7565"/>
                  </a:lnTo>
                  <a:lnTo>
                    <a:pt x="106666" y="7716"/>
                  </a:lnTo>
                  <a:lnTo>
                    <a:pt x="107271" y="7868"/>
                  </a:lnTo>
                  <a:lnTo>
                    <a:pt x="107877" y="8170"/>
                  </a:lnTo>
                  <a:lnTo>
                    <a:pt x="108482" y="8397"/>
                  </a:lnTo>
                  <a:lnTo>
                    <a:pt x="109011" y="8775"/>
                  </a:lnTo>
                  <a:lnTo>
                    <a:pt x="109617" y="9154"/>
                  </a:lnTo>
                  <a:lnTo>
                    <a:pt x="177777" y="62638"/>
                  </a:lnTo>
                  <a:lnTo>
                    <a:pt x="190032" y="148425"/>
                  </a:lnTo>
                  <a:lnTo>
                    <a:pt x="190108" y="149106"/>
                  </a:lnTo>
                  <a:lnTo>
                    <a:pt x="190108" y="149787"/>
                  </a:lnTo>
                  <a:lnTo>
                    <a:pt x="190032" y="150392"/>
                  </a:lnTo>
                  <a:lnTo>
                    <a:pt x="189957" y="151073"/>
                  </a:lnTo>
                  <a:lnTo>
                    <a:pt x="189805" y="151678"/>
                  </a:lnTo>
                  <a:lnTo>
                    <a:pt x="189578" y="152283"/>
                  </a:lnTo>
                  <a:lnTo>
                    <a:pt x="189352" y="152888"/>
                  </a:lnTo>
                  <a:lnTo>
                    <a:pt x="189049" y="153493"/>
                  </a:lnTo>
                  <a:lnTo>
                    <a:pt x="188671" y="154023"/>
                  </a:lnTo>
                  <a:lnTo>
                    <a:pt x="188292" y="154477"/>
                  </a:lnTo>
                  <a:lnTo>
                    <a:pt x="187914" y="155006"/>
                  </a:lnTo>
                  <a:lnTo>
                    <a:pt x="187385" y="155460"/>
                  </a:lnTo>
                  <a:lnTo>
                    <a:pt x="186931" y="155839"/>
                  </a:lnTo>
                  <a:lnTo>
                    <a:pt x="186326" y="156217"/>
                  </a:lnTo>
                  <a:lnTo>
                    <a:pt x="185796" y="156519"/>
                  </a:lnTo>
                  <a:lnTo>
                    <a:pt x="185191" y="156822"/>
                  </a:lnTo>
                  <a:lnTo>
                    <a:pt x="104775" y="189049"/>
                  </a:lnTo>
                  <a:lnTo>
                    <a:pt x="24359" y="156822"/>
                  </a:lnTo>
                  <a:lnTo>
                    <a:pt x="23754" y="156519"/>
                  </a:lnTo>
                  <a:lnTo>
                    <a:pt x="23149" y="156217"/>
                  </a:lnTo>
                  <a:lnTo>
                    <a:pt x="22619" y="155839"/>
                  </a:lnTo>
                  <a:lnTo>
                    <a:pt x="22090" y="155460"/>
                  </a:lnTo>
                  <a:lnTo>
                    <a:pt x="21636" y="155006"/>
                  </a:lnTo>
                  <a:lnTo>
                    <a:pt x="21182" y="154477"/>
                  </a:lnTo>
                  <a:lnTo>
                    <a:pt x="20804" y="154023"/>
                  </a:lnTo>
                  <a:lnTo>
                    <a:pt x="20501" y="153493"/>
                  </a:lnTo>
                  <a:lnTo>
                    <a:pt x="20199" y="152888"/>
                  </a:lnTo>
                  <a:lnTo>
                    <a:pt x="19896" y="152283"/>
                  </a:lnTo>
                  <a:lnTo>
                    <a:pt x="19745" y="151678"/>
                  </a:lnTo>
                  <a:lnTo>
                    <a:pt x="19593" y="151073"/>
                  </a:lnTo>
                  <a:lnTo>
                    <a:pt x="19442" y="150392"/>
                  </a:lnTo>
                  <a:lnTo>
                    <a:pt x="19442" y="149787"/>
                  </a:lnTo>
                  <a:lnTo>
                    <a:pt x="19442" y="149106"/>
                  </a:lnTo>
                  <a:lnTo>
                    <a:pt x="19518" y="148425"/>
                  </a:lnTo>
                  <a:lnTo>
                    <a:pt x="31773" y="62638"/>
                  </a:lnTo>
                  <a:lnTo>
                    <a:pt x="99933" y="9154"/>
                  </a:lnTo>
                  <a:lnTo>
                    <a:pt x="100463" y="8775"/>
                  </a:lnTo>
                  <a:lnTo>
                    <a:pt x="101068" y="8397"/>
                  </a:lnTo>
                  <a:lnTo>
                    <a:pt x="101598" y="8170"/>
                  </a:lnTo>
                  <a:lnTo>
                    <a:pt x="102203" y="7868"/>
                  </a:lnTo>
                  <a:lnTo>
                    <a:pt x="102884" y="7716"/>
                  </a:lnTo>
                  <a:lnTo>
                    <a:pt x="103489" y="7565"/>
                  </a:lnTo>
                  <a:lnTo>
                    <a:pt x="104094" y="7489"/>
                  </a:lnTo>
                  <a:close/>
                  <a:moveTo>
                    <a:pt x="104775" y="0"/>
                  </a:moveTo>
                  <a:lnTo>
                    <a:pt x="101295" y="76"/>
                  </a:lnTo>
                  <a:lnTo>
                    <a:pt x="97891" y="227"/>
                  </a:lnTo>
                  <a:lnTo>
                    <a:pt x="94487" y="530"/>
                  </a:lnTo>
                  <a:lnTo>
                    <a:pt x="91082" y="908"/>
                  </a:lnTo>
                  <a:lnTo>
                    <a:pt x="87678" y="1437"/>
                  </a:lnTo>
                  <a:lnTo>
                    <a:pt x="84350" y="2043"/>
                  </a:lnTo>
                  <a:lnTo>
                    <a:pt x="80945" y="2799"/>
                  </a:lnTo>
                  <a:lnTo>
                    <a:pt x="77617" y="3631"/>
                  </a:lnTo>
                  <a:lnTo>
                    <a:pt x="75045" y="4312"/>
                  </a:lnTo>
                  <a:lnTo>
                    <a:pt x="72473" y="5144"/>
                  </a:lnTo>
                  <a:lnTo>
                    <a:pt x="69900" y="5976"/>
                  </a:lnTo>
                  <a:lnTo>
                    <a:pt x="67404" y="6884"/>
                  </a:lnTo>
                  <a:lnTo>
                    <a:pt x="64983" y="7868"/>
                  </a:lnTo>
                  <a:lnTo>
                    <a:pt x="62562" y="8927"/>
                  </a:lnTo>
                  <a:lnTo>
                    <a:pt x="60142" y="9986"/>
                  </a:lnTo>
                  <a:lnTo>
                    <a:pt x="57796" y="11121"/>
                  </a:lnTo>
                  <a:lnTo>
                    <a:pt x="55527" y="12331"/>
                  </a:lnTo>
                  <a:lnTo>
                    <a:pt x="53257" y="13541"/>
                  </a:lnTo>
                  <a:lnTo>
                    <a:pt x="50988" y="14903"/>
                  </a:lnTo>
                  <a:lnTo>
                    <a:pt x="48794" y="16189"/>
                  </a:lnTo>
                  <a:lnTo>
                    <a:pt x="46600" y="17626"/>
                  </a:lnTo>
                  <a:lnTo>
                    <a:pt x="44558" y="19064"/>
                  </a:lnTo>
                  <a:lnTo>
                    <a:pt x="42440" y="20577"/>
                  </a:lnTo>
                  <a:lnTo>
                    <a:pt x="40397" y="22090"/>
                  </a:lnTo>
                  <a:lnTo>
                    <a:pt x="38430" y="23678"/>
                  </a:lnTo>
                  <a:lnTo>
                    <a:pt x="36463" y="25343"/>
                  </a:lnTo>
                  <a:lnTo>
                    <a:pt x="34572" y="27007"/>
                  </a:lnTo>
                  <a:lnTo>
                    <a:pt x="32681" y="28747"/>
                  </a:lnTo>
                  <a:lnTo>
                    <a:pt x="30865" y="30487"/>
                  </a:lnTo>
                  <a:lnTo>
                    <a:pt x="29125" y="32302"/>
                  </a:lnTo>
                  <a:lnTo>
                    <a:pt x="27385" y="34194"/>
                  </a:lnTo>
                  <a:lnTo>
                    <a:pt x="25721" y="36085"/>
                  </a:lnTo>
                  <a:lnTo>
                    <a:pt x="24132" y="37976"/>
                  </a:lnTo>
                  <a:lnTo>
                    <a:pt x="22544" y="39943"/>
                  </a:lnTo>
                  <a:lnTo>
                    <a:pt x="20955" y="41910"/>
                  </a:lnTo>
                  <a:lnTo>
                    <a:pt x="19518" y="43953"/>
                  </a:lnTo>
                  <a:lnTo>
                    <a:pt x="18080" y="46071"/>
                  </a:lnTo>
                  <a:lnTo>
                    <a:pt x="16719" y="48113"/>
                  </a:lnTo>
                  <a:lnTo>
                    <a:pt x="15357" y="50307"/>
                  </a:lnTo>
                  <a:lnTo>
                    <a:pt x="14071" y="52425"/>
                  </a:lnTo>
                  <a:lnTo>
                    <a:pt x="12860" y="54619"/>
                  </a:lnTo>
                  <a:lnTo>
                    <a:pt x="11650" y="56889"/>
                  </a:lnTo>
                  <a:lnTo>
                    <a:pt x="10515" y="59083"/>
                  </a:lnTo>
                  <a:lnTo>
                    <a:pt x="9456" y="61352"/>
                  </a:lnTo>
                  <a:lnTo>
                    <a:pt x="8473" y="63697"/>
                  </a:lnTo>
                  <a:lnTo>
                    <a:pt x="7489" y="66042"/>
                  </a:lnTo>
                  <a:lnTo>
                    <a:pt x="6582" y="68387"/>
                  </a:lnTo>
                  <a:lnTo>
                    <a:pt x="5749" y="70733"/>
                  </a:lnTo>
                  <a:lnTo>
                    <a:pt x="4917" y="73153"/>
                  </a:lnTo>
                  <a:lnTo>
                    <a:pt x="4161" y="75574"/>
                  </a:lnTo>
                  <a:lnTo>
                    <a:pt x="3480" y="77995"/>
                  </a:lnTo>
                  <a:lnTo>
                    <a:pt x="2875" y="80416"/>
                  </a:lnTo>
                  <a:lnTo>
                    <a:pt x="2345" y="82912"/>
                  </a:lnTo>
                  <a:lnTo>
                    <a:pt x="1816" y="85409"/>
                  </a:lnTo>
                  <a:lnTo>
                    <a:pt x="1362" y="87905"/>
                  </a:lnTo>
                  <a:lnTo>
                    <a:pt x="983" y="90402"/>
                  </a:lnTo>
                  <a:lnTo>
                    <a:pt x="681" y="92974"/>
                  </a:lnTo>
                  <a:lnTo>
                    <a:pt x="378" y="95470"/>
                  </a:lnTo>
                  <a:lnTo>
                    <a:pt x="227" y="98042"/>
                  </a:lnTo>
                  <a:lnTo>
                    <a:pt x="76" y="100614"/>
                  </a:lnTo>
                  <a:lnTo>
                    <a:pt x="0" y="103186"/>
                  </a:lnTo>
                  <a:lnTo>
                    <a:pt x="0" y="105758"/>
                  </a:lnTo>
                  <a:lnTo>
                    <a:pt x="0" y="108406"/>
                  </a:lnTo>
                  <a:lnTo>
                    <a:pt x="151" y="110978"/>
                  </a:lnTo>
                  <a:lnTo>
                    <a:pt x="378" y="113626"/>
                  </a:lnTo>
                  <a:lnTo>
                    <a:pt x="605" y="116198"/>
                  </a:lnTo>
                  <a:lnTo>
                    <a:pt x="908" y="118846"/>
                  </a:lnTo>
                  <a:lnTo>
                    <a:pt x="1286" y="121418"/>
                  </a:lnTo>
                  <a:lnTo>
                    <a:pt x="1740" y="124066"/>
                  </a:lnTo>
                  <a:lnTo>
                    <a:pt x="2269" y="126638"/>
                  </a:lnTo>
                  <a:lnTo>
                    <a:pt x="2875" y="129286"/>
                  </a:lnTo>
                  <a:lnTo>
                    <a:pt x="3556" y="131933"/>
                  </a:lnTo>
                  <a:lnTo>
                    <a:pt x="4463" y="135186"/>
                  </a:lnTo>
                  <a:lnTo>
                    <a:pt x="5522" y="138515"/>
                  </a:lnTo>
                  <a:lnTo>
                    <a:pt x="6733" y="141692"/>
                  </a:lnTo>
                  <a:lnTo>
                    <a:pt x="7943" y="144869"/>
                  </a:lnTo>
                  <a:lnTo>
                    <a:pt x="9305" y="148047"/>
                  </a:lnTo>
                  <a:lnTo>
                    <a:pt x="10818" y="151148"/>
                  </a:lnTo>
                  <a:lnTo>
                    <a:pt x="12331" y="154174"/>
                  </a:lnTo>
                  <a:lnTo>
                    <a:pt x="13995" y="157200"/>
                  </a:lnTo>
                  <a:lnTo>
                    <a:pt x="15811" y="160151"/>
                  </a:lnTo>
                  <a:lnTo>
                    <a:pt x="17626" y="163025"/>
                  </a:lnTo>
                  <a:lnTo>
                    <a:pt x="19593" y="165824"/>
                  </a:lnTo>
                  <a:lnTo>
                    <a:pt x="21636" y="168548"/>
                  </a:lnTo>
                  <a:lnTo>
                    <a:pt x="23754" y="171271"/>
                  </a:lnTo>
                  <a:lnTo>
                    <a:pt x="25948" y="173843"/>
                  </a:lnTo>
                  <a:lnTo>
                    <a:pt x="28293" y="176415"/>
                  </a:lnTo>
                  <a:lnTo>
                    <a:pt x="30714" y="178912"/>
                  </a:lnTo>
                  <a:lnTo>
                    <a:pt x="32605" y="180803"/>
                  </a:lnTo>
                  <a:lnTo>
                    <a:pt x="34572" y="182619"/>
                  </a:lnTo>
                  <a:lnTo>
                    <a:pt x="36615" y="184359"/>
                  </a:lnTo>
                  <a:lnTo>
                    <a:pt x="38657" y="186099"/>
                  </a:lnTo>
                  <a:lnTo>
                    <a:pt x="40700" y="187687"/>
                  </a:lnTo>
                  <a:lnTo>
                    <a:pt x="42818" y="189276"/>
                  </a:lnTo>
                  <a:lnTo>
                    <a:pt x="44936" y="190789"/>
                  </a:lnTo>
                  <a:lnTo>
                    <a:pt x="47130" y="192302"/>
                  </a:lnTo>
                  <a:lnTo>
                    <a:pt x="49324" y="193664"/>
                  </a:lnTo>
                  <a:lnTo>
                    <a:pt x="51518" y="195025"/>
                  </a:lnTo>
                  <a:lnTo>
                    <a:pt x="53787" y="196311"/>
                  </a:lnTo>
                  <a:lnTo>
                    <a:pt x="55981" y="197522"/>
                  </a:lnTo>
                  <a:lnTo>
                    <a:pt x="58326" y="198732"/>
                  </a:lnTo>
                  <a:lnTo>
                    <a:pt x="60596" y="199791"/>
                  </a:lnTo>
                  <a:lnTo>
                    <a:pt x="62941" y="200850"/>
                  </a:lnTo>
                  <a:lnTo>
                    <a:pt x="65286" y="201834"/>
                  </a:lnTo>
                  <a:lnTo>
                    <a:pt x="67707" y="202817"/>
                  </a:lnTo>
                  <a:lnTo>
                    <a:pt x="70052" y="203649"/>
                  </a:lnTo>
                  <a:lnTo>
                    <a:pt x="72473" y="204481"/>
                  </a:lnTo>
                  <a:lnTo>
                    <a:pt x="74893" y="205238"/>
                  </a:lnTo>
                  <a:lnTo>
                    <a:pt x="77314" y="205919"/>
                  </a:lnTo>
                  <a:lnTo>
                    <a:pt x="79811" y="206524"/>
                  </a:lnTo>
                  <a:lnTo>
                    <a:pt x="82231" y="207129"/>
                  </a:lnTo>
                  <a:lnTo>
                    <a:pt x="84728" y="207583"/>
                  </a:lnTo>
                  <a:lnTo>
                    <a:pt x="87224" y="208037"/>
                  </a:lnTo>
                  <a:lnTo>
                    <a:pt x="89721" y="208415"/>
                  </a:lnTo>
                  <a:lnTo>
                    <a:pt x="92217" y="208794"/>
                  </a:lnTo>
                  <a:lnTo>
                    <a:pt x="94714" y="209020"/>
                  </a:lnTo>
                  <a:lnTo>
                    <a:pt x="97210" y="209247"/>
                  </a:lnTo>
                  <a:lnTo>
                    <a:pt x="99706" y="209399"/>
                  </a:lnTo>
                  <a:lnTo>
                    <a:pt x="102203" y="209474"/>
                  </a:lnTo>
                  <a:lnTo>
                    <a:pt x="104775" y="209550"/>
                  </a:lnTo>
                  <a:lnTo>
                    <a:pt x="107271" y="209474"/>
                  </a:lnTo>
                  <a:lnTo>
                    <a:pt x="109768" y="209399"/>
                  </a:lnTo>
                  <a:lnTo>
                    <a:pt x="112264" y="209247"/>
                  </a:lnTo>
                  <a:lnTo>
                    <a:pt x="114836" y="209020"/>
                  </a:lnTo>
                  <a:lnTo>
                    <a:pt x="117333" y="208794"/>
                  </a:lnTo>
                  <a:lnTo>
                    <a:pt x="119829" y="208415"/>
                  </a:lnTo>
                  <a:lnTo>
                    <a:pt x="122326" y="208037"/>
                  </a:lnTo>
                  <a:lnTo>
                    <a:pt x="124747" y="207583"/>
                  </a:lnTo>
                  <a:lnTo>
                    <a:pt x="127243" y="207129"/>
                  </a:lnTo>
                  <a:lnTo>
                    <a:pt x="129739" y="206524"/>
                  </a:lnTo>
                  <a:lnTo>
                    <a:pt x="132160" y="205919"/>
                  </a:lnTo>
                  <a:lnTo>
                    <a:pt x="134581" y="205238"/>
                  </a:lnTo>
                  <a:lnTo>
                    <a:pt x="137002" y="204481"/>
                  </a:lnTo>
                  <a:lnTo>
                    <a:pt x="139423" y="203649"/>
                  </a:lnTo>
                  <a:lnTo>
                    <a:pt x="141843" y="202817"/>
                  </a:lnTo>
                  <a:lnTo>
                    <a:pt x="144189" y="201834"/>
                  </a:lnTo>
                  <a:lnTo>
                    <a:pt x="146534" y="200850"/>
                  </a:lnTo>
                  <a:lnTo>
                    <a:pt x="148879" y="199791"/>
                  </a:lnTo>
                  <a:lnTo>
                    <a:pt x="151224" y="198732"/>
                  </a:lnTo>
                  <a:lnTo>
                    <a:pt x="153493" y="197522"/>
                  </a:lnTo>
                  <a:lnTo>
                    <a:pt x="155763" y="196311"/>
                  </a:lnTo>
                  <a:lnTo>
                    <a:pt x="158032" y="195025"/>
                  </a:lnTo>
                  <a:lnTo>
                    <a:pt x="160226" y="193664"/>
                  </a:lnTo>
                  <a:lnTo>
                    <a:pt x="162420" y="192302"/>
                  </a:lnTo>
                  <a:lnTo>
                    <a:pt x="164538" y="190789"/>
                  </a:lnTo>
                  <a:lnTo>
                    <a:pt x="166732" y="189276"/>
                  </a:lnTo>
                  <a:lnTo>
                    <a:pt x="168775" y="187687"/>
                  </a:lnTo>
                  <a:lnTo>
                    <a:pt x="170893" y="186099"/>
                  </a:lnTo>
                  <a:lnTo>
                    <a:pt x="172935" y="184359"/>
                  </a:lnTo>
                  <a:lnTo>
                    <a:pt x="174902" y="182619"/>
                  </a:lnTo>
                  <a:lnTo>
                    <a:pt x="176869" y="180803"/>
                  </a:lnTo>
                  <a:lnTo>
                    <a:pt x="178836" y="178912"/>
                  </a:lnTo>
                  <a:lnTo>
                    <a:pt x="181181" y="176415"/>
                  </a:lnTo>
                  <a:lnTo>
                    <a:pt x="183526" y="173843"/>
                  </a:lnTo>
                  <a:lnTo>
                    <a:pt x="185720" y="171271"/>
                  </a:lnTo>
                  <a:lnTo>
                    <a:pt x="187914" y="168548"/>
                  </a:lnTo>
                  <a:lnTo>
                    <a:pt x="189957" y="165824"/>
                  </a:lnTo>
                  <a:lnTo>
                    <a:pt x="191848" y="163025"/>
                  </a:lnTo>
                  <a:lnTo>
                    <a:pt x="193739" y="160151"/>
                  </a:lnTo>
                  <a:lnTo>
                    <a:pt x="195479" y="157200"/>
                  </a:lnTo>
                  <a:lnTo>
                    <a:pt x="197143" y="154174"/>
                  </a:lnTo>
                  <a:lnTo>
                    <a:pt x="198732" y="151148"/>
                  </a:lnTo>
                  <a:lnTo>
                    <a:pt x="200169" y="148047"/>
                  </a:lnTo>
                  <a:lnTo>
                    <a:pt x="201531" y="144869"/>
                  </a:lnTo>
                  <a:lnTo>
                    <a:pt x="202817" y="141692"/>
                  </a:lnTo>
                  <a:lnTo>
                    <a:pt x="203952" y="138515"/>
                  </a:lnTo>
                  <a:lnTo>
                    <a:pt x="205011" y="135186"/>
                  </a:lnTo>
                  <a:lnTo>
                    <a:pt x="205919" y="131933"/>
                  </a:lnTo>
                  <a:lnTo>
                    <a:pt x="206600" y="129286"/>
                  </a:lnTo>
                  <a:lnTo>
                    <a:pt x="207205" y="126638"/>
                  </a:lnTo>
                  <a:lnTo>
                    <a:pt x="207734" y="124066"/>
                  </a:lnTo>
                  <a:lnTo>
                    <a:pt x="208188" y="121418"/>
                  </a:lnTo>
                  <a:lnTo>
                    <a:pt x="208567" y="118846"/>
                  </a:lnTo>
                  <a:lnTo>
                    <a:pt x="208869" y="116198"/>
                  </a:lnTo>
                  <a:lnTo>
                    <a:pt x="209172" y="113626"/>
                  </a:lnTo>
                  <a:lnTo>
                    <a:pt x="209323" y="110978"/>
                  </a:lnTo>
                  <a:lnTo>
                    <a:pt x="209474" y="108406"/>
                  </a:lnTo>
                  <a:lnTo>
                    <a:pt x="209550" y="105758"/>
                  </a:lnTo>
                  <a:lnTo>
                    <a:pt x="209550" y="103186"/>
                  </a:lnTo>
                  <a:lnTo>
                    <a:pt x="209474" y="100614"/>
                  </a:lnTo>
                  <a:lnTo>
                    <a:pt x="209323" y="98042"/>
                  </a:lnTo>
                  <a:lnTo>
                    <a:pt x="209096" y="95470"/>
                  </a:lnTo>
                  <a:lnTo>
                    <a:pt x="208869" y="92974"/>
                  </a:lnTo>
                  <a:lnTo>
                    <a:pt x="208491" y="90402"/>
                  </a:lnTo>
                  <a:lnTo>
                    <a:pt x="208113" y="87905"/>
                  </a:lnTo>
                  <a:lnTo>
                    <a:pt x="207734" y="85409"/>
                  </a:lnTo>
                  <a:lnTo>
                    <a:pt x="207205" y="82912"/>
                  </a:lnTo>
                  <a:lnTo>
                    <a:pt x="206600" y="80416"/>
                  </a:lnTo>
                  <a:lnTo>
                    <a:pt x="205994" y="77995"/>
                  </a:lnTo>
                  <a:lnTo>
                    <a:pt x="205314" y="75574"/>
                  </a:lnTo>
                  <a:lnTo>
                    <a:pt x="204557" y="73153"/>
                  </a:lnTo>
                  <a:lnTo>
                    <a:pt x="203801" y="70733"/>
                  </a:lnTo>
                  <a:lnTo>
                    <a:pt x="202968" y="68387"/>
                  </a:lnTo>
                  <a:lnTo>
                    <a:pt x="202061" y="66042"/>
                  </a:lnTo>
                  <a:lnTo>
                    <a:pt x="201077" y="63697"/>
                  </a:lnTo>
                  <a:lnTo>
                    <a:pt x="200018" y="61352"/>
                  </a:lnTo>
                  <a:lnTo>
                    <a:pt x="198959" y="59083"/>
                  </a:lnTo>
                  <a:lnTo>
                    <a:pt x="197824" y="56889"/>
                  </a:lnTo>
                  <a:lnTo>
                    <a:pt x="196690" y="54619"/>
                  </a:lnTo>
                  <a:lnTo>
                    <a:pt x="195479" y="52425"/>
                  </a:lnTo>
                  <a:lnTo>
                    <a:pt x="194193" y="50307"/>
                  </a:lnTo>
                  <a:lnTo>
                    <a:pt x="192831" y="48113"/>
                  </a:lnTo>
                  <a:lnTo>
                    <a:pt x="191470" y="46071"/>
                  </a:lnTo>
                  <a:lnTo>
                    <a:pt x="190032" y="43953"/>
                  </a:lnTo>
                  <a:lnTo>
                    <a:pt x="188519" y="41910"/>
                  </a:lnTo>
                  <a:lnTo>
                    <a:pt x="187006" y="39943"/>
                  </a:lnTo>
                  <a:lnTo>
                    <a:pt x="185418" y="37976"/>
                  </a:lnTo>
                  <a:lnTo>
                    <a:pt x="183753" y="36085"/>
                  </a:lnTo>
                  <a:lnTo>
                    <a:pt x="182089" y="34194"/>
                  </a:lnTo>
                  <a:lnTo>
                    <a:pt x="180349" y="32302"/>
                  </a:lnTo>
                  <a:lnTo>
                    <a:pt x="178609" y="30487"/>
                  </a:lnTo>
                  <a:lnTo>
                    <a:pt x="176794" y="28747"/>
                  </a:lnTo>
                  <a:lnTo>
                    <a:pt x="174902" y="27007"/>
                  </a:lnTo>
                  <a:lnTo>
                    <a:pt x="173011" y="25343"/>
                  </a:lnTo>
                  <a:lnTo>
                    <a:pt x="171044" y="23678"/>
                  </a:lnTo>
                  <a:lnTo>
                    <a:pt x="169077" y="22090"/>
                  </a:lnTo>
                  <a:lnTo>
                    <a:pt x="167035" y="20577"/>
                  </a:lnTo>
                  <a:lnTo>
                    <a:pt x="164992" y="19064"/>
                  </a:lnTo>
                  <a:lnTo>
                    <a:pt x="162874" y="17626"/>
                  </a:lnTo>
                  <a:lnTo>
                    <a:pt x="160680" y="16189"/>
                  </a:lnTo>
                  <a:lnTo>
                    <a:pt x="158486" y="14903"/>
                  </a:lnTo>
                  <a:lnTo>
                    <a:pt x="156293" y="13541"/>
                  </a:lnTo>
                  <a:lnTo>
                    <a:pt x="154023" y="12331"/>
                  </a:lnTo>
                  <a:lnTo>
                    <a:pt x="151678" y="11121"/>
                  </a:lnTo>
                  <a:lnTo>
                    <a:pt x="149333" y="9986"/>
                  </a:lnTo>
                  <a:lnTo>
                    <a:pt x="146988" y="8927"/>
                  </a:lnTo>
                  <a:lnTo>
                    <a:pt x="144491" y="7868"/>
                  </a:lnTo>
                  <a:lnTo>
                    <a:pt x="142070" y="6884"/>
                  </a:lnTo>
                  <a:lnTo>
                    <a:pt x="139574" y="5976"/>
                  </a:lnTo>
                  <a:lnTo>
                    <a:pt x="137077" y="5144"/>
                  </a:lnTo>
                  <a:lnTo>
                    <a:pt x="134505" y="4312"/>
                  </a:lnTo>
                  <a:lnTo>
                    <a:pt x="131858" y="3631"/>
                  </a:lnTo>
                  <a:lnTo>
                    <a:pt x="128529" y="2799"/>
                  </a:lnTo>
                  <a:lnTo>
                    <a:pt x="125200" y="2043"/>
                  </a:lnTo>
                  <a:lnTo>
                    <a:pt x="121796" y="1437"/>
                  </a:lnTo>
                  <a:lnTo>
                    <a:pt x="118392" y="908"/>
                  </a:lnTo>
                  <a:lnTo>
                    <a:pt x="114988" y="530"/>
                  </a:lnTo>
                  <a:lnTo>
                    <a:pt x="111583" y="227"/>
                  </a:lnTo>
                  <a:lnTo>
                    <a:pt x="108179" y="76"/>
                  </a:lnTo>
                  <a:lnTo>
                    <a:pt x="104775" y="0"/>
                  </a:lnTo>
                  <a:close/>
                </a:path>
              </a:pathLst>
            </a:custGeom>
            <a:solidFill>
              <a:srgbClr val="6F00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89"/>
            </a:p>
          </p:txBody>
        </p:sp>
      </p:grpSp>
      <p:sp>
        <p:nvSpPr>
          <p:cNvPr id="7" name="Google Shape;65;p13">
            <a:extLst>
              <a:ext uri="{FF2B5EF4-FFF2-40B4-BE49-F238E27FC236}">
                <a16:creationId xmlns:a16="http://schemas.microsoft.com/office/drawing/2014/main" id="{1E6CDE8D-F786-6816-F836-4EC041C1D481}"/>
              </a:ext>
            </a:extLst>
          </p:cNvPr>
          <p:cNvSpPr txBox="1">
            <a:spLocks/>
          </p:cNvSpPr>
          <p:nvPr/>
        </p:nvSpPr>
        <p:spPr>
          <a:xfrm>
            <a:off x="6202129" y="2258979"/>
            <a:ext cx="3782800" cy="1116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</a:pPr>
            <a:r>
              <a:rPr lang="pt-BR" sz="4533" i="1" dirty="0">
                <a:solidFill>
                  <a:srgbClr val="B063FF"/>
                </a:solidFill>
                <a:latin typeface="+mj-lt"/>
                <a:ea typeface="Helvetica Neue"/>
                <a:cs typeface="Helvetica Neue"/>
                <a:sym typeface="Helvetica Neue"/>
              </a:rPr>
              <a:t>Presentation</a:t>
            </a:r>
          </a:p>
          <a:p>
            <a:pPr>
              <a:lnSpc>
                <a:spcPct val="80000"/>
              </a:lnSpc>
            </a:pPr>
            <a:r>
              <a:rPr lang="pt-BR" sz="4533" i="1" dirty="0">
                <a:solidFill>
                  <a:srgbClr val="B063FF"/>
                </a:solidFill>
                <a:latin typeface="+mj-lt"/>
                <a:ea typeface="Helvetica Neue"/>
                <a:cs typeface="Helvetica Neue"/>
                <a:sym typeface="Helvetica Neue"/>
              </a:rPr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280021465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344AD9-C937-0920-E7AF-59B3012A82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Thank</a:t>
            </a:r>
            <a:r>
              <a:rPr lang="pt-BR" dirty="0"/>
              <a:t> </a:t>
            </a:r>
            <a:r>
              <a:rPr lang="pt-BR" dirty="0" err="1"/>
              <a:t>You</a:t>
            </a:r>
            <a:r>
              <a:rPr lang="pt-BR" dirty="0"/>
              <a:t>.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AE474FD-01FA-7559-29C1-406F0242937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pt-BR" dirty="0"/>
              <a:t>Nome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A824375-0282-C85C-4785-BED86EE852B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/>
        <p:txBody>
          <a:bodyPr/>
          <a:lstStyle/>
          <a:p>
            <a:r>
              <a:rPr lang="pt-BR" dirty="0"/>
              <a:t>Contact Email</a:t>
            </a:r>
          </a:p>
        </p:txBody>
      </p:sp>
    </p:spTree>
    <p:extLst>
      <p:ext uri="{BB962C8B-B14F-4D97-AF65-F5344CB8AC3E}">
        <p14:creationId xmlns:p14="http://schemas.microsoft.com/office/powerpoint/2010/main" val="40019138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5;p13">
            <a:extLst>
              <a:ext uri="{FF2B5EF4-FFF2-40B4-BE49-F238E27FC236}">
                <a16:creationId xmlns:a16="http://schemas.microsoft.com/office/drawing/2014/main" id="{D4E3C7FD-6520-DC76-0057-2025F5BD05F4}"/>
              </a:ext>
            </a:extLst>
          </p:cNvPr>
          <p:cNvSpPr txBox="1">
            <a:spLocks/>
          </p:cNvSpPr>
          <p:nvPr/>
        </p:nvSpPr>
        <p:spPr>
          <a:xfrm>
            <a:off x="6202129" y="2258979"/>
            <a:ext cx="3782800" cy="1116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</a:pPr>
            <a:r>
              <a:rPr lang="pt-BR" sz="4533" i="1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Presentation</a:t>
            </a:r>
          </a:p>
          <a:p>
            <a:pPr>
              <a:lnSpc>
                <a:spcPct val="80000"/>
              </a:lnSpc>
            </a:pPr>
            <a:r>
              <a:rPr lang="pt-BR" sz="4533" i="1" dirty="0">
                <a:solidFill>
                  <a:schemeClr val="bg1"/>
                </a:solidFill>
                <a:latin typeface="+mj-lt"/>
                <a:ea typeface="Helvetica Neue"/>
                <a:cs typeface="Helvetica Neue"/>
                <a:sym typeface="Helvetica Neue"/>
              </a:rPr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1962752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65;p13">
            <a:extLst>
              <a:ext uri="{FF2B5EF4-FFF2-40B4-BE49-F238E27FC236}">
                <a16:creationId xmlns:a16="http://schemas.microsoft.com/office/drawing/2014/main" id="{4593EC80-ABE4-448F-DE67-3C79B7FC94F4}"/>
              </a:ext>
            </a:extLst>
          </p:cNvPr>
          <p:cNvSpPr txBox="1">
            <a:spLocks/>
          </p:cNvSpPr>
          <p:nvPr/>
        </p:nvSpPr>
        <p:spPr>
          <a:xfrm>
            <a:off x="6202129" y="2258979"/>
            <a:ext cx="3782800" cy="1116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80000"/>
              </a:lnSpc>
            </a:pPr>
            <a:r>
              <a:rPr lang="pt-BR" sz="4533" dirty="0">
                <a:solidFill>
                  <a:srgbClr val="6F00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Presentation</a:t>
            </a:r>
          </a:p>
          <a:p>
            <a:pPr>
              <a:lnSpc>
                <a:spcPct val="80000"/>
              </a:lnSpc>
            </a:pPr>
            <a:r>
              <a:rPr lang="pt-BR" sz="4533" dirty="0">
                <a:solidFill>
                  <a:srgbClr val="6F00D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Name</a:t>
            </a:r>
          </a:p>
        </p:txBody>
      </p:sp>
    </p:spTree>
    <p:extLst>
      <p:ext uri="{BB962C8B-B14F-4D97-AF65-F5344CB8AC3E}">
        <p14:creationId xmlns:p14="http://schemas.microsoft.com/office/powerpoint/2010/main" val="38449648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4">
            <a:extLst>
              <a:ext uri="{FF2B5EF4-FFF2-40B4-BE49-F238E27FC236}">
                <a16:creationId xmlns:a16="http://schemas.microsoft.com/office/drawing/2014/main" id="{CEB16E8E-7BDE-7097-5E0C-8CED0E6C3E06}"/>
              </a:ext>
            </a:extLst>
          </p:cNvPr>
          <p:cNvSpPr txBox="1">
            <a:spLocks/>
          </p:cNvSpPr>
          <p:nvPr/>
        </p:nvSpPr>
        <p:spPr>
          <a:xfrm>
            <a:off x="4280103" y="1904371"/>
            <a:ext cx="5779600" cy="6975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i="1" dirty="0">
                <a:solidFill>
                  <a:srgbClr val="F2F0EE"/>
                </a:solidFill>
                <a:latin typeface="+mj-lt"/>
                <a:ea typeface="Helvetica Neue"/>
                <a:cs typeface="Helvetica Neue"/>
                <a:sym typeface="Helvetica Neue"/>
              </a:rPr>
              <a:t>Item 01</a:t>
            </a:r>
          </a:p>
        </p:txBody>
      </p:sp>
      <p:sp>
        <p:nvSpPr>
          <p:cNvPr id="4" name="Google Shape;88;p14">
            <a:extLst>
              <a:ext uri="{FF2B5EF4-FFF2-40B4-BE49-F238E27FC236}">
                <a16:creationId xmlns:a16="http://schemas.microsoft.com/office/drawing/2014/main" id="{7823E1F2-318B-4D65-0D62-C8BC213C36D3}"/>
              </a:ext>
            </a:extLst>
          </p:cNvPr>
          <p:cNvSpPr txBox="1">
            <a:spLocks/>
          </p:cNvSpPr>
          <p:nvPr/>
        </p:nvSpPr>
        <p:spPr>
          <a:xfrm>
            <a:off x="3893703" y="2343268"/>
            <a:ext cx="386400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chemeClr val="lt1"/>
                </a:solidFill>
                <a:latin typeface="+mj-lt"/>
                <a:ea typeface="IBM Plex Mono"/>
                <a:cs typeface="IBM Plex Mono"/>
                <a:sym typeface="IBM Plex Mono"/>
              </a:rPr>
              <a:t>01</a:t>
            </a:r>
          </a:p>
        </p:txBody>
      </p:sp>
      <p:sp>
        <p:nvSpPr>
          <p:cNvPr id="5" name="Google Shape;89;p14">
            <a:extLst>
              <a:ext uri="{FF2B5EF4-FFF2-40B4-BE49-F238E27FC236}">
                <a16:creationId xmlns:a16="http://schemas.microsoft.com/office/drawing/2014/main" id="{B41E5244-EE41-F0EE-4ECC-78386FE607C3}"/>
              </a:ext>
            </a:extLst>
          </p:cNvPr>
          <p:cNvSpPr txBox="1">
            <a:spLocks/>
          </p:cNvSpPr>
          <p:nvPr/>
        </p:nvSpPr>
        <p:spPr>
          <a:xfrm>
            <a:off x="4280103" y="2854327"/>
            <a:ext cx="5779600" cy="6975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i="1">
                <a:solidFill>
                  <a:srgbClr val="F2F0EE"/>
                </a:solidFill>
                <a:latin typeface="+mj-lt"/>
                <a:ea typeface="Helvetica Neue"/>
                <a:cs typeface="Helvetica Neue"/>
                <a:sym typeface="Helvetica Neue"/>
              </a:rPr>
              <a:t>Item 01</a:t>
            </a:r>
          </a:p>
        </p:txBody>
      </p:sp>
      <p:sp>
        <p:nvSpPr>
          <p:cNvPr id="6" name="Google Shape;90;p14">
            <a:extLst>
              <a:ext uri="{FF2B5EF4-FFF2-40B4-BE49-F238E27FC236}">
                <a16:creationId xmlns:a16="http://schemas.microsoft.com/office/drawing/2014/main" id="{50A2B3E1-33F1-7A71-278A-EBE6C0277073}"/>
              </a:ext>
            </a:extLst>
          </p:cNvPr>
          <p:cNvSpPr txBox="1">
            <a:spLocks/>
          </p:cNvSpPr>
          <p:nvPr/>
        </p:nvSpPr>
        <p:spPr>
          <a:xfrm>
            <a:off x="3893703" y="3293227"/>
            <a:ext cx="386400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 dirty="0">
                <a:solidFill>
                  <a:schemeClr val="lt1"/>
                </a:solidFill>
                <a:latin typeface="+mj-lt"/>
                <a:ea typeface="IBM Plex Mono"/>
                <a:cs typeface="IBM Plex Mono"/>
                <a:sym typeface="IBM Plex Mono"/>
              </a:rPr>
              <a:t>02</a:t>
            </a:r>
          </a:p>
        </p:txBody>
      </p:sp>
      <p:sp>
        <p:nvSpPr>
          <p:cNvPr id="7" name="Google Shape;91;p14">
            <a:extLst>
              <a:ext uri="{FF2B5EF4-FFF2-40B4-BE49-F238E27FC236}">
                <a16:creationId xmlns:a16="http://schemas.microsoft.com/office/drawing/2014/main" id="{40909E08-3AE3-9937-EF01-69E1963584C0}"/>
              </a:ext>
            </a:extLst>
          </p:cNvPr>
          <p:cNvSpPr txBox="1">
            <a:spLocks/>
          </p:cNvSpPr>
          <p:nvPr/>
        </p:nvSpPr>
        <p:spPr>
          <a:xfrm>
            <a:off x="4280103" y="3804287"/>
            <a:ext cx="5779600" cy="6975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i="1">
                <a:solidFill>
                  <a:srgbClr val="F2F0EE"/>
                </a:solidFill>
                <a:latin typeface="+mj-lt"/>
                <a:ea typeface="Helvetica Neue"/>
                <a:cs typeface="Helvetica Neue"/>
                <a:sym typeface="Helvetica Neue"/>
              </a:rPr>
              <a:t>Item 01</a:t>
            </a:r>
          </a:p>
        </p:txBody>
      </p:sp>
      <p:sp>
        <p:nvSpPr>
          <p:cNvPr id="8" name="Google Shape;92;p14">
            <a:extLst>
              <a:ext uri="{FF2B5EF4-FFF2-40B4-BE49-F238E27FC236}">
                <a16:creationId xmlns:a16="http://schemas.microsoft.com/office/drawing/2014/main" id="{91B38F09-0C84-13BE-9FB0-43FF304C9758}"/>
              </a:ext>
            </a:extLst>
          </p:cNvPr>
          <p:cNvSpPr txBox="1">
            <a:spLocks/>
          </p:cNvSpPr>
          <p:nvPr/>
        </p:nvSpPr>
        <p:spPr>
          <a:xfrm>
            <a:off x="3893703" y="4243185"/>
            <a:ext cx="386400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>
                <a:solidFill>
                  <a:schemeClr val="lt1"/>
                </a:solidFill>
                <a:latin typeface="+mj-lt"/>
                <a:ea typeface="IBM Plex Mono"/>
                <a:cs typeface="IBM Plex Mono"/>
                <a:sym typeface="IBM Plex Mono"/>
              </a:rPr>
              <a:t>03</a:t>
            </a:r>
          </a:p>
        </p:txBody>
      </p:sp>
      <p:sp>
        <p:nvSpPr>
          <p:cNvPr id="9" name="Google Shape;93;p14">
            <a:extLst>
              <a:ext uri="{FF2B5EF4-FFF2-40B4-BE49-F238E27FC236}">
                <a16:creationId xmlns:a16="http://schemas.microsoft.com/office/drawing/2014/main" id="{947B0BE7-E82F-13A8-704D-0BB95075403F}"/>
              </a:ext>
            </a:extLst>
          </p:cNvPr>
          <p:cNvSpPr txBox="1">
            <a:spLocks/>
          </p:cNvSpPr>
          <p:nvPr/>
        </p:nvSpPr>
        <p:spPr>
          <a:xfrm>
            <a:off x="4280103" y="4754243"/>
            <a:ext cx="5779600" cy="6975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i="1">
                <a:solidFill>
                  <a:srgbClr val="F2F0EE"/>
                </a:solidFill>
                <a:latin typeface="+mj-lt"/>
                <a:ea typeface="Helvetica Neue"/>
                <a:cs typeface="Helvetica Neue"/>
                <a:sym typeface="Helvetica Neue"/>
              </a:rPr>
              <a:t>Item 01</a:t>
            </a:r>
          </a:p>
        </p:txBody>
      </p:sp>
      <p:sp>
        <p:nvSpPr>
          <p:cNvPr id="10" name="Google Shape;94;p14">
            <a:extLst>
              <a:ext uri="{FF2B5EF4-FFF2-40B4-BE49-F238E27FC236}">
                <a16:creationId xmlns:a16="http://schemas.microsoft.com/office/drawing/2014/main" id="{E15A2BE3-17D0-D9B2-9985-9D0DF2B96487}"/>
              </a:ext>
            </a:extLst>
          </p:cNvPr>
          <p:cNvSpPr txBox="1">
            <a:spLocks/>
          </p:cNvSpPr>
          <p:nvPr/>
        </p:nvSpPr>
        <p:spPr>
          <a:xfrm>
            <a:off x="3893703" y="5193143"/>
            <a:ext cx="386400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>
                <a:solidFill>
                  <a:schemeClr val="lt1"/>
                </a:solidFill>
                <a:latin typeface="+mj-lt"/>
                <a:ea typeface="IBM Plex Mono"/>
                <a:cs typeface="IBM Plex Mono"/>
                <a:sym typeface="IBM Plex Mono"/>
              </a:rPr>
              <a:t>04</a:t>
            </a:r>
          </a:p>
        </p:txBody>
      </p:sp>
      <p:sp>
        <p:nvSpPr>
          <p:cNvPr id="11" name="Google Shape;95;p14">
            <a:extLst>
              <a:ext uri="{FF2B5EF4-FFF2-40B4-BE49-F238E27FC236}">
                <a16:creationId xmlns:a16="http://schemas.microsoft.com/office/drawing/2014/main" id="{31EC490A-B8C1-BE84-0360-CA60179B02F6}"/>
              </a:ext>
            </a:extLst>
          </p:cNvPr>
          <p:cNvSpPr txBox="1">
            <a:spLocks/>
          </p:cNvSpPr>
          <p:nvPr/>
        </p:nvSpPr>
        <p:spPr>
          <a:xfrm>
            <a:off x="4280103" y="5704203"/>
            <a:ext cx="5779600" cy="6975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i="1">
                <a:solidFill>
                  <a:srgbClr val="F2F0EE"/>
                </a:solidFill>
                <a:latin typeface="+mj-lt"/>
                <a:ea typeface="Helvetica Neue"/>
                <a:cs typeface="Helvetica Neue"/>
                <a:sym typeface="Helvetica Neue"/>
              </a:rPr>
              <a:t>Item 01</a:t>
            </a:r>
          </a:p>
        </p:txBody>
      </p:sp>
      <p:sp>
        <p:nvSpPr>
          <p:cNvPr id="12" name="Google Shape;96;p14">
            <a:extLst>
              <a:ext uri="{FF2B5EF4-FFF2-40B4-BE49-F238E27FC236}">
                <a16:creationId xmlns:a16="http://schemas.microsoft.com/office/drawing/2014/main" id="{5D0382B1-971E-0FB5-16D3-46D4A98B0CE3}"/>
              </a:ext>
            </a:extLst>
          </p:cNvPr>
          <p:cNvSpPr txBox="1">
            <a:spLocks/>
          </p:cNvSpPr>
          <p:nvPr/>
        </p:nvSpPr>
        <p:spPr>
          <a:xfrm>
            <a:off x="3893703" y="6143101"/>
            <a:ext cx="386400" cy="11804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667">
                <a:solidFill>
                  <a:schemeClr val="lt1"/>
                </a:solidFill>
                <a:latin typeface="+mj-lt"/>
                <a:ea typeface="IBM Plex Mono"/>
                <a:cs typeface="IBM Plex Mono"/>
                <a:sym typeface="IBM Plex Mono"/>
              </a:rPr>
              <a:t>05</a:t>
            </a:r>
          </a:p>
        </p:txBody>
      </p:sp>
      <p:sp>
        <p:nvSpPr>
          <p:cNvPr id="13" name="Google Shape;72;p14">
            <a:extLst>
              <a:ext uri="{FF2B5EF4-FFF2-40B4-BE49-F238E27FC236}">
                <a16:creationId xmlns:a16="http://schemas.microsoft.com/office/drawing/2014/main" id="{EF498F01-1AB1-E3CA-A1B3-A91A8A516DF2}"/>
              </a:ext>
            </a:extLst>
          </p:cNvPr>
          <p:cNvSpPr txBox="1">
            <a:spLocks/>
          </p:cNvSpPr>
          <p:nvPr/>
        </p:nvSpPr>
        <p:spPr>
          <a:xfrm>
            <a:off x="210994" y="1904371"/>
            <a:ext cx="3783600" cy="6975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i="1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5876603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01;p15">
            <a:extLst>
              <a:ext uri="{FF2B5EF4-FFF2-40B4-BE49-F238E27FC236}">
                <a16:creationId xmlns:a16="http://schemas.microsoft.com/office/drawing/2014/main" id="{C62E584E-48F2-BF0F-03A8-078CCA2BE28C}"/>
              </a:ext>
            </a:extLst>
          </p:cNvPr>
          <p:cNvSpPr txBox="1">
            <a:spLocks/>
          </p:cNvSpPr>
          <p:nvPr/>
        </p:nvSpPr>
        <p:spPr>
          <a:xfrm>
            <a:off x="173166" y="2149767"/>
            <a:ext cx="5923600" cy="6975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dirty="0">
                <a:solidFill>
                  <a:srgbClr val="B063FF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</a:t>
            </a:r>
          </a:p>
        </p:txBody>
      </p:sp>
      <p:sp>
        <p:nvSpPr>
          <p:cNvPr id="4" name="Google Shape;102;p15">
            <a:extLst>
              <a:ext uri="{FF2B5EF4-FFF2-40B4-BE49-F238E27FC236}">
                <a16:creationId xmlns:a16="http://schemas.microsoft.com/office/drawing/2014/main" id="{5809C43C-A6CC-AF67-CCB4-CABD03EB3FB2}"/>
              </a:ext>
            </a:extLst>
          </p:cNvPr>
          <p:cNvSpPr txBox="1">
            <a:spLocks/>
          </p:cNvSpPr>
          <p:nvPr/>
        </p:nvSpPr>
        <p:spPr>
          <a:xfrm>
            <a:off x="4280137" y="2286000"/>
            <a:ext cx="4782800" cy="123110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600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5" name="Google Shape;103;p15">
            <a:extLst>
              <a:ext uri="{FF2B5EF4-FFF2-40B4-BE49-F238E27FC236}">
                <a16:creationId xmlns:a16="http://schemas.microsoft.com/office/drawing/2014/main" id="{610456FD-8C7D-E5C1-A759-CA28C5571628}"/>
              </a:ext>
            </a:extLst>
          </p:cNvPr>
          <p:cNvSpPr txBox="1">
            <a:spLocks/>
          </p:cNvSpPr>
          <p:nvPr/>
        </p:nvSpPr>
        <p:spPr>
          <a:xfrm>
            <a:off x="4280103" y="3847503"/>
            <a:ext cx="2524000" cy="86139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ex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ea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commodo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6" name="Google Shape;104;p15">
            <a:extLst>
              <a:ext uri="{FF2B5EF4-FFF2-40B4-BE49-F238E27FC236}">
                <a16:creationId xmlns:a16="http://schemas.microsoft.com/office/drawing/2014/main" id="{9488C61A-B44C-0F36-DD2B-22431E59B316}"/>
              </a:ext>
            </a:extLst>
          </p:cNvPr>
          <p:cNvSpPr txBox="1">
            <a:spLocks/>
          </p:cNvSpPr>
          <p:nvPr/>
        </p:nvSpPr>
        <p:spPr>
          <a:xfrm>
            <a:off x="7202437" y="3847500"/>
            <a:ext cx="2524000" cy="99065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ex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ea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commodo</a:t>
            </a:r>
            <a:r>
              <a:rPr lang="pt-BR" sz="933" dirty="0">
                <a:solidFill>
                  <a:schemeClr val="lt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2915395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3;p16">
            <a:extLst>
              <a:ext uri="{FF2B5EF4-FFF2-40B4-BE49-F238E27FC236}">
                <a16:creationId xmlns:a16="http://schemas.microsoft.com/office/drawing/2014/main" id="{2504426D-36E9-597F-45F7-814705474DE2}"/>
              </a:ext>
            </a:extLst>
          </p:cNvPr>
          <p:cNvSpPr txBox="1">
            <a:spLocks/>
          </p:cNvSpPr>
          <p:nvPr/>
        </p:nvSpPr>
        <p:spPr>
          <a:xfrm>
            <a:off x="2255757" y="1536607"/>
            <a:ext cx="5923600" cy="697563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</a:t>
            </a:r>
          </a:p>
        </p:txBody>
      </p:sp>
      <p:sp>
        <p:nvSpPr>
          <p:cNvPr id="4" name="Google Shape;124;p16">
            <a:extLst>
              <a:ext uri="{FF2B5EF4-FFF2-40B4-BE49-F238E27FC236}">
                <a16:creationId xmlns:a16="http://schemas.microsoft.com/office/drawing/2014/main" id="{87B2D860-1C2C-861D-91B5-C4569983E974}"/>
              </a:ext>
            </a:extLst>
          </p:cNvPr>
          <p:cNvSpPr txBox="1">
            <a:spLocks/>
          </p:cNvSpPr>
          <p:nvPr/>
        </p:nvSpPr>
        <p:spPr>
          <a:xfrm>
            <a:off x="2255757" y="2858585"/>
            <a:ext cx="4782800" cy="123110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5" name="Google Shape;125;p16">
            <a:extLst>
              <a:ext uri="{FF2B5EF4-FFF2-40B4-BE49-F238E27FC236}">
                <a16:creationId xmlns:a16="http://schemas.microsoft.com/office/drawing/2014/main" id="{1C129A5A-8679-9D97-5B4A-BC427FF12922}"/>
              </a:ext>
            </a:extLst>
          </p:cNvPr>
          <p:cNvSpPr txBox="1">
            <a:spLocks/>
          </p:cNvSpPr>
          <p:nvPr/>
        </p:nvSpPr>
        <p:spPr>
          <a:xfrm>
            <a:off x="2255723" y="4433169"/>
            <a:ext cx="2524000" cy="861390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ex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ea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commodo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6" name="Google Shape;126;p16">
            <a:extLst>
              <a:ext uri="{FF2B5EF4-FFF2-40B4-BE49-F238E27FC236}">
                <a16:creationId xmlns:a16="http://schemas.microsoft.com/office/drawing/2014/main" id="{0B6C28F3-074B-0054-048B-7CCA0C7ECDCD}"/>
              </a:ext>
            </a:extLst>
          </p:cNvPr>
          <p:cNvSpPr txBox="1">
            <a:spLocks/>
          </p:cNvSpPr>
          <p:nvPr/>
        </p:nvSpPr>
        <p:spPr>
          <a:xfrm>
            <a:off x="5178057" y="4433165"/>
            <a:ext cx="2524000" cy="990656"/>
          </a:xfrm>
          <a:prstGeom prst="rect">
            <a:avLst/>
          </a:prstGeom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lnSpc>
                <a:spcPct val="115000"/>
              </a:lnSpc>
            </a:pP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ex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ea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commodo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grpSp>
        <p:nvGrpSpPr>
          <p:cNvPr id="7" name="Google Shape;224;p20">
            <a:extLst>
              <a:ext uri="{FF2B5EF4-FFF2-40B4-BE49-F238E27FC236}">
                <a16:creationId xmlns:a16="http://schemas.microsoft.com/office/drawing/2014/main" id="{11206C91-4B9D-7494-6235-686E64D0D47E}"/>
              </a:ext>
            </a:extLst>
          </p:cNvPr>
          <p:cNvGrpSpPr/>
          <p:nvPr/>
        </p:nvGrpSpPr>
        <p:grpSpPr>
          <a:xfrm>
            <a:off x="1203934" y="1348924"/>
            <a:ext cx="692104" cy="1142725"/>
            <a:chOff x="2258650" y="296100"/>
            <a:chExt cx="3102675" cy="5122800"/>
          </a:xfrm>
        </p:grpSpPr>
        <p:sp>
          <p:nvSpPr>
            <p:cNvPr id="8" name="Google Shape;225;p20">
              <a:extLst>
                <a:ext uri="{FF2B5EF4-FFF2-40B4-BE49-F238E27FC236}">
                  <a16:creationId xmlns:a16="http://schemas.microsoft.com/office/drawing/2014/main" id="{A5D917DC-78DC-54B2-095A-045D6E808C75}"/>
                </a:ext>
              </a:extLst>
            </p:cNvPr>
            <p:cNvSpPr/>
            <p:nvPr/>
          </p:nvSpPr>
          <p:spPr>
            <a:xfrm>
              <a:off x="2258650" y="296100"/>
              <a:ext cx="1024575" cy="5122800"/>
            </a:xfrm>
            <a:custGeom>
              <a:avLst/>
              <a:gdLst/>
              <a:ahLst/>
              <a:cxnLst/>
              <a:rect l="l" t="t" r="r" b="b"/>
              <a:pathLst>
                <a:path w="40983" h="204912" fill="none" extrusionOk="0">
                  <a:moveTo>
                    <a:pt x="1" y="1"/>
                  </a:moveTo>
                  <a:lnTo>
                    <a:pt x="40983" y="102456"/>
                  </a:lnTo>
                  <a:lnTo>
                    <a:pt x="1" y="20491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9" name="Google Shape;226;p20">
              <a:extLst>
                <a:ext uri="{FF2B5EF4-FFF2-40B4-BE49-F238E27FC236}">
                  <a16:creationId xmlns:a16="http://schemas.microsoft.com/office/drawing/2014/main" id="{717BBF95-D8E8-8435-2A12-97CB7239D9E7}"/>
                </a:ext>
              </a:extLst>
            </p:cNvPr>
            <p:cNvSpPr/>
            <p:nvPr/>
          </p:nvSpPr>
          <p:spPr>
            <a:xfrm>
              <a:off x="3321875" y="296100"/>
              <a:ext cx="1034225" cy="5122800"/>
            </a:xfrm>
            <a:custGeom>
              <a:avLst/>
              <a:gdLst/>
              <a:ahLst/>
              <a:cxnLst/>
              <a:rect l="l" t="t" r="r" b="b"/>
              <a:pathLst>
                <a:path w="41369" h="204912" fill="none" extrusionOk="0">
                  <a:moveTo>
                    <a:pt x="0" y="1"/>
                  </a:moveTo>
                  <a:lnTo>
                    <a:pt x="41369" y="102456"/>
                  </a:lnTo>
                  <a:lnTo>
                    <a:pt x="0" y="20491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  <p:sp>
          <p:nvSpPr>
            <p:cNvPr id="10" name="Google Shape;227;p20">
              <a:extLst>
                <a:ext uri="{FF2B5EF4-FFF2-40B4-BE49-F238E27FC236}">
                  <a16:creationId xmlns:a16="http://schemas.microsoft.com/office/drawing/2014/main" id="{37717621-8BF5-FD12-967C-54066CD663E9}"/>
                </a:ext>
              </a:extLst>
            </p:cNvPr>
            <p:cNvSpPr/>
            <p:nvPr/>
          </p:nvSpPr>
          <p:spPr>
            <a:xfrm>
              <a:off x="5361300" y="296100"/>
              <a:ext cx="25" cy="5122800"/>
            </a:xfrm>
            <a:custGeom>
              <a:avLst/>
              <a:gdLst/>
              <a:ahLst/>
              <a:cxnLst/>
              <a:rect l="l" t="t" r="r" b="b"/>
              <a:pathLst>
                <a:path w="1" h="204912" fill="none" extrusionOk="0">
                  <a:moveTo>
                    <a:pt x="0" y="1"/>
                  </a:moveTo>
                  <a:lnTo>
                    <a:pt x="0" y="204911"/>
                  </a:lnTo>
                </a:path>
              </a:pathLst>
            </a:custGeom>
            <a:noFill/>
            <a:ln w="9525" cap="rnd" cmpd="sng">
              <a:solidFill>
                <a:srgbClr val="B063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121900" tIns="121900" rIns="121900" bIns="121900" anchor="ctr" anchorCtr="0">
              <a:noAutofit/>
            </a:bodyPr>
            <a:lstStyle/>
            <a:p>
              <a:endParaRPr sz="2489"/>
            </a:p>
          </p:txBody>
        </p:sp>
      </p:grpSp>
    </p:spTree>
    <p:extLst>
      <p:ext uri="{BB962C8B-B14F-4D97-AF65-F5344CB8AC3E}">
        <p14:creationId xmlns:p14="http://schemas.microsoft.com/office/powerpoint/2010/main" val="182564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123;p16">
            <a:extLst>
              <a:ext uri="{FF2B5EF4-FFF2-40B4-BE49-F238E27FC236}">
                <a16:creationId xmlns:a16="http://schemas.microsoft.com/office/drawing/2014/main" id="{4DA5F822-2A5E-C10B-3D71-1EA029932E44}"/>
              </a:ext>
            </a:extLst>
          </p:cNvPr>
          <p:cNvSpPr txBox="1">
            <a:spLocks/>
          </p:cNvSpPr>
          <p:nvPr/>
        </p:nvSpPr>
        <p:spPr>
          <a:xfrm>
            <a:off x="173166" y="2149767"/>
            <a:ext cx="5923600" cy="697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4533" dirty="0">
                <a:solidFill>
                  <a:srgbClr val="9E0FCE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</a:t>
            </a:r>
          </a:p>
        </p:txBody>
      </p:sp>
      <p:sp>
        <p:nvSpPr>
          <p:cNvPr id="4" name="Google Shape;124;p16">
            <a:extLst>
              <a:ext uri="{FF2B5EF4-FFF2-40B4-BE49-F238E27FC236}">
                <a16:creationId xmlns:a16="http://schemas.microsoft.com/office/drawing/2014/main" id="{DE3ECD61-2B66-008F-9645-DD5616611084}"/>
              </a:ext>
            </a:extLst>
          </p:cNvPr>
          <p:cNvSpPr txBox="1">
            <a:spLocks/>
          </p:cNvSpPr>
          <p:nvPr/>
        </p:nvSpPr>
        <p:spPr>
          <a:xfrm>
            <a:off x="4280170" y="2286000"/>
            <a:ext cx="4782800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5" name="Google Shape;125;p16">
            <a:extLst>
              <a:ext uri="{FF2B5EF4-FFF2-40B4-BE49-F238E27FC236}">
                <a16:creationId xmlns:a16="http://schemas.microsoft.com/office/drawing/2014/main" id="{43CE64F0-1FA8-DBB3-C37C-3AB84CD232A0}"/>
              </a:ext>
            </a:extLst>
          </p:cNvPr>
          <p:cNvSpPr txBox="1">
            <a:spLocks/>
          </p:cNvSpPr>
          <p:nvPr/>
        </p:nvSpPr>
        <p:spPr>
          <a:xfrm>
            <a:off x="4280170" y="3847500"/>
            <a:ext cx="2524000" cy="990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ex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ea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commodo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6" name="Google Shape;126;p16">
            <a:extLst>
              <a:ext uri="{FF2B5EF4-FFF2-40B4-BE49-F238E27FC236}">
                <a16:creationId xmlns:a16="http://schemas.microsoft.com/office/drawing/2014/main" id="{E92BC127-EF52-D3ED-8230-85D719596783}"/>
              </a:ext>
            </a:extLst>
          </p:cNvPr>
          <p:cNvSpPr txBox="1">
            <a:spLocks/>
          </p:cNvSpPr>
          <p:nvPr/>
        </p:nvSpPr>
        <p:spPr>
          <a:xfrm>
            <a:off x="7202470" y="3847500"/>
            <a:ext cx="2524000" cy="990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ex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ea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commodo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666365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063FF"/>
        </a:solidFill>
        <a:effectLst/>
      </p:bgPr>
    </p:bg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C15469A-1F49-7274-8895-28A629CA0B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4205017" cy="6898554"/>
          </a:xfrm>
          <a:prstGeom prst="rect">
            <a:avLst/>
          </a:prstGeom>
        </p:spPr>
      </p:pic>
      <p:sp>
        <p:nvSpPr>
          <p:cNvPr id="3" name="Google Shape;146;p17">
            <a:extLst>
              <a:ext uri="{FF2B5EF4-FFF2-40B4-BE49-F238E27FC236}">
                <a16:creationId xmlns:a16="http://schemas.microsoft.com/office/drawing/2014/main" id="{12F2B8D9-B797-0519-ED9E-67D9BE08E91B}"/>
              </a:ext>
            </a:extLst>
          </p:cNvPr>
          <p:cNvSpPr txBox="1">
            <a:spLocks/>
          </p:cNvSpPr>
          <p:nvPr/>
        </p:nvSpPr>
        <p:spPr>
          <a:xfrm>
            <a:off x="5635867" y="2286536"/>
            <a:ext cx="4782800" cy="12311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1600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1600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5" name="Google Shape;147;p17">
            <a:extLst>
              <a:ext uri="{FF2B5EF4-FFF2-40B4-BE49-F238E27FC236}">
                <a16:creationId xmlns:a16="http://schemas.microsoft.com/office/drawing/2014/main" id="{E5E32B17-22A3-767F-DF6C-70E541622FB4}"/>
              </a:ext>
            </a:extLst>
          </p:cNvPr>
          <p:cNvSpPr txBox="1">
            <a:spLocks/>
          </p:cNvSpPr>
          <p:nvPr/>
        </p:nvSpPr>
        <p:spPr>
          <a:xfrm>
            <a:off x="5635834" y="3848036"/>
            <a:ext cx="2524000" cy="990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ex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ea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commodo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6" name="Google Shape;148;p17">
            <a:extLst>
              <a:ext uri="{FF2B5EF4-FFF2-40B4-BE49-F238E27FC236}">
                <a16:creationId xmlns:a16="http://schemas.microsoft.com/office/drawing/2014/main" id="{C9F4F23B-6041-D6E2-3D46-C23DCF8C5CAB}"/>
              </a:ext>
            </a:extLst>
          </p:cNvPr>
          <p:cNvSpPr txBox="1">
            <a:spLocks/>
          </p:cNvSpPr>
          <p:nvPr/>
        </p:nvSpPr>
        <p:spPr>
          <a:xfrm>
            <a:off x="8558167" y="3848036"/>
            <a:ext cx="2524000" cy="990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Arial"/>
              <a:buChar char="●"/>
              <a:defRPr sz="18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●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○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Arial"/>
              <a:buChar char="■"/>
              <a:defRPr sz="1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>
              <a:buNone/>
            </a:pP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amet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consectetuer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adipiscing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elit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sed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nonummy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nibh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euismod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tincidunt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laoreet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dolore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magna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erat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volutpat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wisi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ad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minim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veniam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, quis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nostrud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exerci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tation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ullamcorper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suscipit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lobortis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nisl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ut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aliquip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ex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ea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 </a:t>
            </a:r>
            <a:r>
              <a:rPr lang="pt-BR" sz="933" dirty="0" err="1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commodo</a:t>
            </a:r>
            <a:r>
              <a:rPr lang="pt-BR" sz="933" dirty="0">
                <a:solidFill>
                  <a:schemeClr val="dk1"/>
                </a:solidFill>
                <a:latin typeface="+mj-lt"/>
                <a:ea typeface="Helvetica Neue"/>
                <a:cs typeface="Helvetica Neue"/>
                <a:sym typeface="Helvetica Neue"/>
              </a:rPr>
              <a:t>.</a:t>
            </a:r>
          </a:p>
        </p:txBody>
      </p:sp>
      <p:sp>
        <p:nvSpPr>
          <p:cNvPr id="7" name="Google Shape;183;p18">
            <a:extLst>
              <a:ext uri="{FF2B5EF4-FFF2-40B4-BE49-F238E27FC236}">
                <a16:creationId xmlns:a16="http://schemas.microsoft.com/office/drawing/2014/main" id="{327F072E-D4E2-656D-24C8-EAACC63AADD5}"/>
              </a:ext>
            </a:extLst>
          </p:cNvPr>
          <p:cNvSpPr txBox="1">
            <a:spLocks/>
          </p:cNvSpPr>
          <p:nvPr/>
        </p:nvSpPr>
        <p:spPr>
          <a:xfrm>
            <a:off x="5635834" y="1045103"/>
            <a:ext cx="5779600" cy="4924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pt-BR" sz="3200" dirty="0">
                <a:solidFill>
                  <a:srgbClr val="6F00D3"/>
                </a:solidFill>
                <a:latin typeface="+mj-lt"/>
                <a:ea typeface="Helvetica Neue"/>
                <a:cs typeface="Helvetica Neue"/>
                <a:sym typeface="Helvetica Neue"/>
              </a:rPr>
              <a:t>Lorem Ipsum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87B1F76720315C4C8F2AD93E9DD8B347" ma:contentTypeVersion="21" ma:contentTypeDescription="Crie um novo documento." ma:contentTypeScope="" ma:versionID="d459c0747e85e3727ba38c1c1252d595">
  <xsd:schema xmlns:xsd="http://www.w3.org/2001/XMLSchema" xmlns:xs="http://www.w3.org/2001/XMLSchema" xmlns:p="http://schemas.microsoft.com/office/2006/metadata/properties" xmlns:ns2="78a6d0d7-0c65-4788-bd3c-58dc027cc106" xmlns:ns3="fc02c9fb-d6fa-4c33-8f1e-8c75aab8211e" targetNamespace="http://schemas.microsoft.com/office/2006/metadata/properties" ma:root="true" ma:fieldsID="a9b4b818c731ab06230b3df3d84d8fd6" ns2:_="" ns3:_="">
    <xsd:import namespace="78a6d0d7-0c65-4788-bd3c-58dc027cc106"/>
    <xsd:import namespace="fc02c9fb-d6fa-4c33-8f1e-8c75aab8211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2:Idioma" minOccurs="0"/>
                <xsd:element ref="ns2:MediaServiceSearchProperties" minOccurs="0"/>
                <xsd:element ref="ns3:TaxCatchAll" minOccurs="0"/>
                <xsd:element ref="ns2:lcf76f155ced4ddcb4097134ff3c332f" minOccurs="0"/>
                <xsd:element ref="ns2:MediaServiceOCR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8a6d0d7-0c65-4788-bd3c-58dc027cc106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4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5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GenerationTime" ma:index="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8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LengthInSeconds" ma:index="9" nillable="true" ma:displayName="MediaLengthInSeconds" ma:hidden="true" ma:internalName="MediaLengthInSeconds" ma:readOnly="true">
      <xsd:simpleType>
        <xsd:restriction base="dms:Unknown"/>
      </xsd:simpleType>
    </xsd:element>
    <xsd:element name="Idioma" ma:index="10" nillable="true" ma:displayName="Idioma" ma:internalName="Idioma" ma:readOnly="false">
      <xsd:simpleType>
        <xsd:restriction base="dms:Text">
          <xsd:maxLength value="255"/>
        </xsd:restriction>
      </xsd:simpleType>
    </xsd:element>
    <xsd:element name="MediaServiceSearchProperties" ma:index="11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lcf76f155ced4ddcb4097134ff3c332f" ma:index="18" nillable="true" ma:taxonomy="true" ma:internalName="lcf76f155ced4ddcb4097134ff3c332f" ma:taxonomyFieldName="MediaServiceImageTags" ma:displayName="Marcações de imagem" ma:readOnly="false" ma:fieldId="{5cf76f15-5ced-4ddc-b409-7134ff3c332f}" ma:taxonomyMulti="true" ma:sspId="287c06c2-52d3-47b3-91c2-949c8a75868c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c02c9fb-d6fa-4c33-8f1e-8c75aab8211e" elementFormDefault="qualified">
    <xsd:import namespace="http://schemas.microsoft.com/office/2006/documentManagement/types"/>
    <xsd:import namespace="http://schemas.microsoft.com/office/infopath/2007/PartnerControls"/>
    <xsd:element name="TaxCatchAll" ma:index="16" nillable="true" ma:displayName="Taxonomy Catch All Column" ma:hidden="true" ma:list="{fd64a6b5-64c8-418e-adac-c71c9f4d18aa}" ma:internalName="TaxCatchAll" ma:showField="CatchAllData" ma:web="fc02c9fb-d6fa-4c33-8f1e-8c75aab8211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12" ma:displayName="Tipo de Conteúdo"/>
        <xsd:element ref="dc:title" minOccurs="0" maxOccurs="1" ma:index="3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78a6d0d7-0c65-4788-bd3c-58dc027cc106">
      <Terms xmlns="http://schemas.microsoft.com/office/infopath/2007/PartnerControls"/>
    </lcf76f155ced4ddcb4097134ff3c332f>
    <TaxCatchAll xmlns="fc02c9fb-d6fa-4c33-8f1e-8c75aab8211e" xsi:nil="true"/>
    <Idioma xmlns="78a6d0d7-0c65-4788-bd3c-58dc027cc106" xsi:nil="true"/>
  </documentManagement>
</p:properties>
</file>

<file path=customXml/itemProps1.xml><?xml version="1.0" encoding="utf-8"?>
<ds:datastoreItem xmlns:ds="http://schemas.openxmlformats.org/officeDocument/2006/customXml" ds:itemID="{15E35DE4-EF66-4FE7-B380-6B216A5032B1}"/>
</file>

<file path=customXml/itemProps2.xml><?xml version="1.0" encoding="utf-8"?>
<ds:datastoreItem xmlns:ds="http://schemas.openxmlformats.org/officeDocument/2006/customXml" ds:itemID="{90D589A4-C815-4077-A8B0-AD1F07F89094}"/>
</file>

<file path=customXml/itemProps3.xml><?xml version="1.0" encoding="utf-8"?>
<ds:datastoreItem xmlns:ds="http://schemas.openxmlformats.org/officeDocument/2006/customXml" ds:itemID="{82C0E374-E37C-4B4A-86CC-F5EC6B77D1FE}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933</TotalTime>
  <Words>1239</Words>
  <Application>Microsoft Office PowerPoint</Application>
  <PresentationFormat>Personalizar</PresentationFormat>
  <Paragraphs>91</Paragraphs>
  <Slides>20</Slides>
  <Notes>6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20</vt:i4>
      </vt:variant>
    </vt:vector>
  </HeadingPairs>
  <TitlesOfParts>
    <vt:vector size="21" baseType="lpstr">
      <vt:lpstr>Simple Light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Thank You.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Cassiano Arthur Cavazotti</dc:creator>
  <cp:lastModifiedBy>Cassiano Arthur Cavazotti</cp:lastModifiedBy>
  <cp:revision>43</cp:revision>
  <dcterms:modified xsi:type="dcterms:W3CDTF">2025-03-26T17:19:03Z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0x01010087B1F76720315C4C8F2AD93E9DD8B347</vt:lpwstr>
  </property>
</Properties>
</file>